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62" r:id="rId5"/>
    <p:sldId id="264" r:id="rId6"/>
    <p:sldId id="302" r:id="rId7"/>
    <p:sldId id="266" r:id="rId8"/>
    <p:sldId id="268" r:id="rId9"/>
    <p:sldId id="270" r:id="rId10"/>
    <p:sldId id="272" r:id="rId11"/>
    <p:sldId id="275" r:id="rId12"/>
    <p:sldId id="274" r:id="rId13"/>
    <p:sldId id="277" r:id="rId14"/>
    <p:sldId id="279" r:id="rId15"/>
    <p:sldId id="281" r:id="rId16"/>
    <p:sldId id="283" r:id="rId17"/>
    <p:sldId id="285" r:id="rId18"/>
    <p:sldId id="287" r:id="rId19"/>
    <p:sldId id="289" r:id="rId20"/>
    <p:sldId id="291" r:id="rId21"/>
    <p:sldId id="292" r:id="rId22"/>
    <p:sldId id="295" r:id="rId23"/>
    <p:sldId id="298" r:id="rId24"/>
    <p:sldId id="294" r:id="rId25"/>
    <p:sldId id="296" r:id="rId26"/>
    <p:sldId id="300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  <a:srgbClr val="6EA7FC"/>
    <a:srgbClr val="FF99FF"/>
    <a:srgbClr val="FF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1656" y="-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1" d="100"/>
        <a:sy n="31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omb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omb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omb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omb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omb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omb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omb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omb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omb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omb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omb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comb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gif"/><Relationship Id="rId4" Type="http://schemas.openxmlformats.org/officeDocument/2006/relationships/image" Target="../media/image3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gif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gif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gi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2.bin"/><Relationship Id="rId4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Relationship Id="rId9" Type="http://schemas.openxmlformats.org/officeDocument/2006/relationships/image" Target="../media/image4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image" Target="../media/image52.jpeg"/><Relationship Id="rId7" Type="http://schemas.openxmlformats.org/officeDocument/2006/relationships/image" Target="../media/image56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10" Type="http://schemas.openxmlformats.org/officeDocument/2006/relationships/image" Target="../media/image59.jpeg"/><Relationship Id="rId4" Type="http://schemas.openxmlformats.org/officeDocument/2006/relationships/image" Target="../media/image53.jpeg"/><Relationship Id="rId9" Type="http://schemas.openxmlformats.org/officeDocument/2006/relationships/image" Target="../media/image5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7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gif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80000">
                <a:schemeClr val="accent5">
                  <a:lumMod val="60000"/>
                  <a:lumOff val="4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04800" y="3048000"/>
            <a:ext cx="76200" cy="365760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57200" y="2971800"/>
            <a:ext cx="76200" cy="365760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686800" y="152400"/>
            <a:ext cx="76200" cy="365760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839200" y="304800"/>
            <a:ext cx="76200" cy="365760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622_001.jpg"/>
          <p:cNvPicPr>
            <a:picLocks noChangeAspect="1"/>
          </p:cNvPicPr>
          <p:nvPr/>
        </p:nvPicPr>
        <p:blipFill>
          <a:blip r:embed="rId2" cstate="print">
            <a:lum contrast="40000"/>
          </a:blip>
          <a:srcRect t="20455" b="29543"/>
          <a:stretch>
            <a:fillRect/>
          </a:stretch>
        </p:blipFill>
        <p:spPr>
          <a:xfrm>
            <a:off x="0" y="3505200"/>
            <a:ext cx="9144000" cy="335280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</p:pic>
      <p:pic>
        <p:nvPicPr>
          <p:cNvPr id="15" name="Picture 14" descr="2010-03-03-19-06-41-023323200-a-04.jpg"/>
          <p:cNvPicPr>
            <a:picLocks noChangeAspect="1"/>
          </p:cNvPicPr>
          <p:nvPr/>
        </p:nvPicPr>
        <p:blipFill>
          <a:blip r:embed="rId3" cstate="print">
            <a:lum bright="-10000" contrast="40000"/>
          </a:blip>
          <a:srcRect/>
          <a:stretch>
            <a:fillRect/>
          </a:stretch>
        </p:blipFill>
        <p:spPr>
          <a:xfrm>
            <a:off x="6553200" y="1295400"/>
            <a:ext cx="822960" cy="844845"/>
          </a:xfrm>
          <a:prstGeom prst="ellipse">
            <a:avLst/>
          </a:prstGeom>
        </p:spPr>
      </p:pic>
      <p:pic>
        <p:nvPicPr>
          <p:cNvPr id="16" name="Picture 15" descr="2010-03-03-19-06-41-023323200-a-04.jpg"/>
          <p:cNvPicPr>
            <a:picLocks noChangeAspect="1"/>
          </p:cNvPicPr>
          <p:nvPr/>
        </p:nvPicPr>
        <p:blipFill>
          <a:blip r:embed="rId3" cstate="print">
            <a:lum bright="-10000" contrast="40000"/>
          </a:blip>
          <a:srcRect/>
          <a:stretch>
            <a:fillRect/>
          </a:stretch>
        </p:blipFill>
        <p:spPr>
          <a:xfrm>
            <a:off x="7467600" y="1219200"/>
            <a:ext cx="822960" cy="844845"/>
          </a:xfrm>
          <a:prstGeom prst="ellipse">
            <a:avLst/>
          </a:prstGeom>
        </p:spPr>
      </p:pic>
      <p:pic>
        <p:nvPicPr>
          <p:cNvPr id="17" name="Picture 16" descr="2010-03-03-19-06-41-023323200-a-04.jpg"/>
          <p:cNvPicPr>
            <a:picLocks noChangeAspect="1"/>
          </p:cNvPicPr>
          <p:nvPr/>
        </p:nvPicPr>
        <p:blipFill>
          <a:blip r:embed="rId3" cstate="print">
            <a:lum bright="-10000" contrast="40000"/>
          </a:blip>
          <a:srcRect/>
          <a:stretch>
            <a:fillRect/>
          </a:stretch>
        </p:blipFill>
        <p:spPr>
          <a:xfrm>
            <a:off x="6934200" y="381000"/>
            <a:ext cx="822960" cy="844845"/>
          </a:xfrm>
          <a:prstGeom prst="ellipse">
            <a:avLst/>
          </a:prstGeom>
        </p:spPr>
      </p:pic>
      <p:pic>
        <p:nvPicPr>
          <p:cNvPr id="18" name="Picture 17" descr="2010-03-03-19-06-41-023323200-a-04.jpg"/>
          <p:cNvPicPr>
            <a:picLocks noChangeAspect="1"/>
          </p:cNvPicPr>
          <p:nvPr/>
        </p:nvPicPr>
        <p:blipFill>
          <a:blip r:embed="rId3" cstate="print">
            <a:lum bright="-10000" contrast="40000"/>
          </a:blip>
          <a:srcRect/>
          <a:stretch>
            <a:fillRect/>
          </a:stretch>
        </p:blipFill>
        <p:spPr>
          <a:xfrm>
            <a:off x="990600" y="6013155"/>
            <a:ext cx="822960" cy="844845"/>
          </a:xfrm>
          <a:prstGeom prst="ellipse">
            <a:avLst/>
          </a:prstGeom>
        </p:spPr>
      </p:pic>
      <p:pic>
        <p:nvPicPr>
          <p:cNvPr id="19" name="Picture 18" descr="2010-03-03-19-06-41-023323200-a-04.jpg"/>
          <p:cNvPicPr>
            <a:picLocks noChangeAspect="1"/>
          </p:cNvPicPr>
          <p:nvPr/>
        </p:nvPicPr>
        <p:blipFill>
          <a:blip r:embed="rId3" cstate="print">
            <a:lum bright="-10000" contrast="40000"/>
          </a:blip>
          <a:srcRect/>
          <a:stretch>
            <a:fillRect/>
          </a:stretch>
        </p:blipFill>
        <p:spPr>
          <a:xfrm>
            <a:off x="533400" y="5257800"/>
            <a:ext cx="822960" cy="844845"/>
          </a:xfrm>
          <a:prstGeom prst="ellipse">
            <a:avLst/>
          </a:prstGeom>
        </p:spPr>
      </p:pic>
      <p:pic>
        <p:nvPicPr>
          <p:cNvPr id="20" name="Picture 19" descr="2010-03-03-19-06-41-023323200-a-04.jpg"/>
          <p:cNvPicPr>
            <a:picLocks noChangeAspect="1"/>
          </p:cNvPicPr>
          <p:nvPr/>
        </p:nvPicPr>
        <p:blipFill>
          <a:blip r:embed="rId3" cstate="print">
            <a:lum bright="-10000" contrast="40000"/>
          </a:blip>
          <a:srcRect/>
          <a:stretch>
            <a:fillRect/>
          </a:stretch>
        </p:blipFill>
        <p:spPr>
          <a:xfrm>
            <a:off x="1371600" y="5105400"/>
            <a:ext cx="822960" cy="844845"/>
          </a:xfrm>
          <a:prstGeom prst="ellipse">
            <a:avLst/>
          </a:prstGeom>
        </p:spPr>
      </p:pic>
      <p:pic>
        <p:nvPicPr>
          <p:cNvPr id="21" name="Picture 20" descr="0077.gif"/>
          <p:cNvPicPr>
            <a:picLocks noChangeAspect="1"/>
          </p:cNvPicPr>
          <p:nvPr/>
        </p:nvPicPr>
        <p:blipFill>
          <a:blip r:embed="rId4" cstate="print">
            <a:lum contrast="40000"/>
          </a:blip>
          <a:stretch>
            <a:fillRect/>
          </a:stretch>
        </p:blipFill>
        <p:spPr>
          <a:xfrm>
            <a:off x="6781800" y="1447800"/>
            <a:ext cx="457200" cy="501445"/>
          </a:xfrm>
          <a:prstGeom prst="rect">
            <a:avLst/>
          </a:prstGeom>
        </p:spPr>
      </p:pic>
      <p:pic>
        <p:nvPicPr>
          <p:cNvPr id="22" name="Picture 21" descr="0077.gif"/>
          <p:cNvPicPr>
            <a:picLocks noChangeAspect="1"/>
          </p:cNvPicPr>
          <p:nvPr/>
        </p:nvPicPr>
        <p:blipFill>
          <a:blip r:embed="rId4" cstate="print">
            <a:lum contrast="40000"/>
          </a:blip>
          <a:stretch>
            <a:fillRect/>
          </a:stretch>
        </p:blipFill>
        <p:spPr>
          <a:xfrm>
            <a:off x="1143000" y="6096000"/>
            <a:ext cx="457200" cy="501445"/>
          </a:xfrm>
          <a:prstGeom prst="rect">
            <a:avLst/>
          </a:prstGeom>
        </p:spPr>
      </p:pic>
      <p:sp>
        <p:nvSpPr>
          <p:cNvPr id="23" name="Oval Callout 22"/>
          <p:cNvSpPr/>
          <p:nvPr/>
        </p:nvSpPr>
        <p:spPr>
          <a:xfrm>
            <a:off x="1905000" y="1219200"/>
            <a:ext cx="4267200" cy="3048000"/>
          </a:xfrm>
          <a:prstGeom prst="wedgeEllipseCallout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CurveDown">
              <a:avLst/>
            </a:prstTxWarp>
          </a:bodyPr>
          <a:lstStyle/>
          <a:p>
            <a:pPr algn="ctr"/>
            <a:r>
              <a:rPr lang="bn-BD" sz="9600" dirty="0" smtClean="0">
                <a:ln>
                  <a:gradFill flip="none" rotWithShape="1">
                    <a:gsLst>
                      <a:gs pos="0">
                        <a:schemeClr val="accent1">
                          <a:tint val="66000"/>
                          <a:satMod val="160000"/>
                        </a:schemeClr>
                      </a:gs>
                      <a:gs pos="50000">
                        <a:srgbClr val="C00000"/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2700000" scaled="1"/>
                    <a:tileRect/>
                  </a:gradFill>
                </a:ln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শুভেচ্ছা</a:t>
            </a:r>
            <a:r>
              <a:rPr lang="bn-BD" sz="9600" dirty="0" smtClean="0">
                <a:ln>
                  <a:solidFill>
                    <a:srgbClr val="C00000"/>
                  </a:solidFill>
                </a:ln>
                <a:gradFill flip="none" rotWithShape="1">
                  <a:gsLst>
                    <a:gs pos="0">
                      <a:schemeClr val="accent6">
                        <a:lumMod val="40000"/>
                        <a:lumOff val="60000"/>
                      </a:schemeClr>
                    </a:gs>
                    <a:gs pos="80000">
                      <a:schemeClr val="bg1"/>
                    </a:gs>
                    <a:gs pos="100000">
                      <a:srgbClr val="92D050"/>
                    </a:gs>
                  </a:gsLst>
                  <a:lin ang="5400000" scaled="1"/>
                  <a:tileRect/>
                </a:gradFill>
                <a:latin typeface="NikoshBAN" pitchFamily="2" charset="0"/>
                <a:cs typeface="NikoshBAN" pitchFamily="2" charset="0"/>
              </a:rPr>
              <a:t> </a:t>
            </a:r>
            <a:endParaRPr lang="en-US" sz="9600" dirty="0">
              <a:ln>
                <a:solidFill>
                  <a:srgbClr val="C00000"/>
                </a:solidFill>
              </a:ln>
              <a:gradFill flip="none" rotWithShape="1">
                <a:gsLst>
                  <a:gs pos="0">
                    <a:schemeClr val="accent6">
                      <a:lumMod val="40000"/>
                      <a:lumOff val="60000"/>
                    </a:schemeClr>
                  </a:gs>
                  <a:gs pos="80000">
                    <a:schemeClr val="bg1"/>
                  </a:gs>
                  <a:gs pos="100000">
                    <a:srgbClr val="92D050"/>
                  </a:gs>
                </a:gsLst>
                <a:lin ang="5400000" scaled="1"/>
                <a:tileRect/>
              </a:gra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4" name="Picture 23" descr="27.gif"/>
          <p:cNvPicPr>
            <a:picLocks noChangeAspect="1"/>
          </p:cNvPicPr>
          <p:nvPr/>
        </p:nvPicPr>
        <p:blipFill>
          <a:blip r:embed="rId5" cstate="print">
            <a:lum contrast="40000"/>
          </a:blip>
          <a:stretch>
            <a:fillRect/>
          </a:stretch>
        </p:blipFill>
        <p:spPr>
          <a:xfrm>
            <a:off x="2971800" y="1752600"/>
            <a:ext cx="2103120" cy="902555"/>
          </a:xfrm>
          <a:prstGeom prst="rect">
            <a:avLst/>
          </a:prstGeom>
        </p:spPr>
      </p:pic>
      <p:pic>
        <p:nvPicPr>
          <p:cNvPr id="27" name="Picture 26" descr="Blue_Lotus_Madhobpur_Lake_Srimongol_Sylhet_Bangladesh_5.JPG"/>
          <p:cNvPicPr>
            <a:picLocks noChangeAspect="1"/>
          </p:cNvPicPr>
          <p:nvPr/>
        </p:nvPicPr>
        <p:blipFill>
          <a:blip r:embed="rId6">
            <a:lum bright="10000" contrast="4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prstMaterial="metal">
            <a:bevelT w="38100" h="57150" prst="angle"/>
          </a:sp3d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3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0" dur="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xit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down)">
                                      <p:cBhvr>
                                        <p:cTn id="12" dur="5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80000">
                <a:schemeClr val="accent5">
                  <a:lumMod val="60000"/>
                  <a:lumOff val="4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04800" y="3048000"/>
            <a:ext cx="76200" cy="365760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57200" y="2971800"/>
            <a:ext cx="76200" cy="365760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686800" y="228600"/>
            <a:ext cx="45719" cy="350520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839200" y="304800"/>
            <a:ext cx="76200" cy="365760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622_001.jpg"/>
          <p:cNvPicPr>
            <a:picLocks noChangeAspect="1"/>
          </p:cNvPicPr>
          <p:nvPr/>
        </p:nvPicPr>
        <p:blipFill>
          <a:blip r:embed="rId2" cstate="print">
            <a:lum contrast="40000"/>
          </a:blip>
          <a:srcRect t="20455" b="29543"/>
          <a:stretch>
            <a:fillRect/>
          </a:stretch>
        </p:blipFill>
        <p:spPr>
          <a:xfrm>
            <a:off x="0" y="3505200"/>
            <a:ext cx="9144000" cy="335280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</p:pic>
      <p:pic>
        <p:nvPicPr>
          <p:cNvPr id="18" name="Picture 17" descr="2010-03-03-19-06-41-023323200-a-04.jpg"/>
          <p:cNvPicPr>
            <a:picLocks noChangeAspect="1"/>
          </p:cNvPicPr>
          <p:nvPr/>
        </p:nvPicPr>
        <p:blipFill>
          <a:blip r:embed="rId3" cstate="print">
            <a:lum bright="-10000" contrast="40000"/>
          </a:blip>
          <a:srcRect/>
          <a:stretch>
            <a:fillRect/>
          </a:stretch>
        </p:blipFill>
        <p:spPr>
          <a:xfrm>
            <a:off x="990600" y="6013155"/>
            <a:ext cx="822960" cy="844845"/>
          </a:xfrm>
          <a:prstGeom prst="ellipse">
            <a:avLst/>
          </a:prstGeom>
        </p:spPr>
      </p:pic>
      <p:pic>
        <p:nvPicPr>
          <p:cNvPr id="19" name="Picture 18" descr="2010-03-03-19-06-41-023323200-a-04.jpg"/>
          <p:cNvPicPr>
            <a:picLocks noChangeAspect="1"/>
          </p:cNvPicPr>
          <p:nvPr/>
        </p:nvPicPr>
        <p:blipFill>
          <a:blip r:embed="rId3" cstate="print">
            <a:lum bright="-10000" contrast="40000"/>
          </a:blip>
          <a:srcRect/>
          <a:stretch>
            <a:fillRect/>
          </a:stretch>
        </p:blipFill>
        <p:spPr>
          <a:xfrm>
            <a:off x="533400" y="5257800"/>
            <a:ext cx="822960" cy="844845"/>
          </a:xfrm>
          <a:prstGeom prst="ellipse">
            <a:avLst/>
          </a:prstGeom>
        </p:spPr>
      </p:pic>
      <p:pic>
        <p:nvPicPr>
          <p:cNvPr id="20" name="Picture 19" descr="2010-03-03-19-06-41-023323200-a-04.jpg"/>
          <p:cNvPicPr>
            <a:picLocks noChangeAspect="1"/>
          </p:cNvPicPr>
          <p:nvPr/>
        </p:nvPicPr>
        <p:blipFill>
          <a:blip r:embed="rId3" cstate="print">
            <a:lum bright="-10000" contrast="40000"/>
          </a:blip>
          <a:srcRect/>
          <a:stretch>
            <a:fillRect/>
          </a:stretch>
        </p:blipFill>
        <p:spPr>
          <a:xfrm>
            <a:off x="1371600" y="5105400"/>
            <a:ext cx="822960" cy="844845"/>
          </a:xfrm>
          <a:prstGeom prst="ellipse">
            <a:avLst/>
          </a:prstGeom>
        </p:spPr>
      </p:pic>
      <p:pic>
        <p:nvPicPr>
          <p:cNvPr id="22" name="Picture 21" descr="0077.gif"/>
          <p:cNvPicPr>
            <a:picLocks noChangeAspect="1"/>
          </p:cNvPicPr>
          <p:nvPr/>
        </p:nvPicPr>
        <p:blipFill>
          <a:blip r:embed="rId4" cstate="print">
            <a:lum contrast="40000"/>
          </a:blip>
          <a:stretch>
            <a:fillRect/>
          </a:stretch>
        </p:blipFill>
        <p:spPr>
          <a:xfrm>
            <a:off x="1143000" y="6096000"/>
            <a:ext cx="457200" cy="501445"/>
          </a:xfrm>
          <a:prstGeom prst="rect">
            <a:avLst/>
          </a:prstGeom>
        </p:spPr>
      </p:pic>
      <p:sp>
        <p:nvSpPr>
          <p:cNvPr id="25" name="Rounded Rectangle 24"/>
          <p:cNvSpPr/>
          <p:nvPr/>
        </p:nvSpPr>
        <p:spPr>
          <a:xfrm>
            <a:off x="7010400" y="5791200"/>
            <a:ext cx="762000" cy="457200"/>
          </a:xfrm>
          <a:prstGeom prst="roundRect">
            <a:avLst/>
          </a:prstGeom>
          <a:solidFill>
            <a:schemeClr val="accent3"/>
          </a:solidFill>
          <a:ln>
            <a:solidFill>
              <a:srgbClr val="FFFF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ounded Rectangle 25"/>
          <p:cNvSpPr/>
          <p:nvPr/>
        </p:nvSpPr>
        <p:spPr>
          <a:xfrm>
            <a:off x="7543800" y="6019800"/>
            <a:ext cx="838200" cy="457200"/>
          </a:xfrm>
          <a:prstGeom prst="roundRect">
            <a:avLst/>
          </a:prstGeom>
          <a:solidFill>
            <a:schemeClr val="accent3"/>
          </a:solidFill>
          <a:ln>
            <a:solidFill>
              <a:srgbClr val="C00000"/>
            </a:solidFill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ounded Rectangle 26"/>
          <p:cNvSpPr/>
          <p:nvPr/>
        </p:nvSpPr>
        <p:spPr>
          <a:xfrm>
            <a:off x="7924800" y="6248400"/>
            <a:ext cx="838200" cy="457200"/>
          </a:xfrm>
          <a:prstGeom prst="roundRect">
            <a:avLst/>
          </a:prstGeom>
          <a:solidFill>
            <a:schemeClr val="accent3"/>
          </a:solidFill>
          <a:ln>
            <a:solidFill>
              <a:srgbClr val="7030A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2590800" y="1143000"/>
            <a:ext cx="563880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মা</a:t>
            </a:r>
            <a:r>
              <a:rPr lang="bn-BD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ছুমা আকতার </a:t>
            </a:r>
          </a:p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সহকারী শিক্ষক</a:t>
            </a:r>
          </a:p>
          <a:p>
            <a:r>
              <a:rPr lang="bn-BD" sz="4400" dirty="0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ওছখালি আলিয়া মডেল সরকারি প্রাথমিক বিদ্যালয়। </a:t>
            </a:r>
          </a:p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হাতিয়া-নোয়াখালী।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5-Point Star 28"/>
          <p:cNvSpPr/>
          <p:nvPr/>
        </p:nvSpPr>
        <p:spPr>
          <a:xfrm>
            <a:off x="762000" y="5486400"/>
            <a:ext cx="914400" cy="914400"/>
          </a:xfrm>
          <a:prstGeom prst="star5">
            <a:avLst/>
          </a:prstGeom>
          <a:ln>
            <a:solidFill>
              <a:srgbClr val="C00000"/>
            </a:solidFill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80000">
                <a:schemeClr val="accent5">
                  <a:lumMod val="60000"/>
                  <a:lumOff val="4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04800" y="3048000"/>
            <a:ext cx="76200" cy="365760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57200" y="2971800"/>
            <a:ext cx="76200" cy="365760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686800" y="228600"/>
            <a:ext cx="45719" cy="350520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839200" y="304800"/>
            <a:ext cx="76200" cy="365760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622_001.jpg"/>
          <p:cNvPicPr>
            <a:picLocks noChangeAspect="1"/>
          </p:cNvPicPr>
          <p:nvPr/>
        </p:nvPicPr>
        <p:blipFill>
          <a:blip r:embed="rId2" cstate="print">
            <a:lum contrast="40000"/>
          </a:blip>
          <a:srcRect t="20455" b="29543"/>
          <a:stretch>
            <a:fillRect/>
          </a:stretch>
        </p:blipFill>
        <p:spPr>
          <a:xfrm>
            <a:off x="0" y="3505200"/>
            <a:ext cx="9144000" cy="335280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</p:pic>
      <p:pic>
        <p:nvPicPr>
          <p:cNvPr id="18" name="Picture 17" descr="2010-03-03-19-06-41-023323200-a-04.jpg"/>
          <p:cNvPicPr>
            <a:picLocks noChangeAspect="1"/>
          </p:cNvPicPr>
          <p:nvPr/>
        </p:nvPicPr>
        <p:blipFill>
          <a:blip r:embed="rId3" cstate="print">
            <a:lum bright="-10000" contrast="40000"/>
          </a:blip>
          <a:srcRect/>
          <a:stretch>
            <a:fillRect/>
          </a:stretch>
        </p:blipFill>
        <p:spPr>
          <a:xfrm>
            <a:off x="990600" y="6013155"/>
            <a:ext cx="822960" cy="844845"/>
          </a:xfrm>
          <a:prstGeom prst="ellipse">
            <a:avLst/>
          </a:prstGeom>
        </p:spPr>
      </p:pic>
      <p:pic>
        <p:nvPicPr>
          <p:cNvPr id="19" name="Picture 18" descr="2010-03-03-19-06-41-023323200-a-04.jpg"/>
          <p:cNvPicPr>
            <a:picLocks noChangeAspect="1"/>
          </p:cNvPicPr>
          <p:nvPr/>
        </p:nvPicPr>
        <p:blipFill>
          <a:blip r:embed="rId3" cstate="print">
            <a:lum bright="-10000" contrast="40000"/>
          </a:blip>
          <a:srcRect/>
          <a:stretch>
            <a:fillRect/>
          </a:stretch>
        </p:blipFill>
        <p:spPr>
          <a:xfrm>
            <a:off x="533400" y="5257800"/>
            <a:ext cx="822960" cy="844845"/>
          </a:xfrm>
          <a:prstGeom prst="ellipse">
            <a:avLst/>
          </a:prstGeom>
        </p:spPr>
      </p:pic>
      <p:pic>
        <p:nvPicPr>
          <p:cNvPr id="20" name="Picture 19" descr="2010-03-03-19-06-41-023323200-a-04.jpg"/>
          <p:cNvPicPr>
            <a:picLocks noChangeAspect="1"/>
          </p:cNvPicPr>
          <p:nvPr/>
        </p:nvPicPr>
        <p:blipFill>
          <a:blip r:embed="rId3" cstate="print">
            <a:lum bright="-10000" contrast="40000"/>
          </a:blip>
          <a:srcRect/>
          <a:stretch>
            <a:fillRect/>
          </a:stretch>
        </p:blipFill>
        <p:spPr>
          <a:xfrm>
            <a:off x="1371600" y="5105400"/>
            <a:ext cx="822960" cy="844845"/>
          </a:xfrm>
          <a:prstGeom prst="ellipse">
            <a:avLst/>
          </a:prstGeom>
        </p:spPr>
      </p:pic>
      <p:pic>
        <p:nvPicPr>
          <p:cNvPr id="22" name="Picture 21" descr="0077.gif"/>
          <p:cNvPicPr>
            <a:picLocks noChangeAspect="1"/>
          </p:cNvPicPr>
          <p:nvPr/>
        </p:nvPicPr>
        <p:blipFill>
          <a:blip r:embed="rId4" cstate="print">
            <a:lum contrast="40000"/>
          </a:blip>
          <a:stretch>
            <a:fillRect/>
          </a:stretch>
        </p:blipFill>
        <p:spPr>
          <a:xfrm>
            <a:off x="1143000" y="6096000"/>
            <a:ext cx="457200" cy="501445"/>
          </a:xfrm>
          <a:prstGeom prst="rect">
            <a:avLst/>
          </a:prstGeom>
        </p:spPr>
      </p:pic>
      <p:sp>
        <p:nvSpPr>
          <p:cNvPr id="26" name="Rounded Rectangle 25"/>
          <p:cNvSpPr/>
          <p:nvPr/>
        </p:nvSpPr>
        <p:spPr>
          <a:xfrm>
            <a:off x="7543800" y="6019800"/>
            <a:ext cx="838200" cy="457200"/>
          </a:xfrm>
          <a:prstGeom prst="roundRect">
            <a:avLst/>
          </a:prstGeom>
          <a:solidFill>
            <a:schemeClr val="accent3"/>
          </a:solidFill>
          <a:ln>
            <a:solidFill>
              <a:srgbClr val="C00000"/>
            </a:solidFill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5-Point Star 28"/>
          <p:cNvSpPr/>
          <p:nvPr/>
        </p:nvSpPr>
        <p:spPr>
          <a:xfrm>
            <a:off x="762000" y="5486400"/>
            <a:ext cx="914400" cy="914400"/>
          </a:xfrm>
          <a:prstGeom prst="star5">
            <a:avLst/>
          </a:prstGeom>
          <a:ln>
            <a:solidFill>
              <a:srgbClr val="C00000"/>
            </a:solidFill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 descr="0074.gif"/>
          <p:cNvPicPr>
            <a:picLocks noChangeAspect="1"/>
          </p:cNvPicPr>
          <p:nvPr/>
        </p:nvPicPr>
        <p:blipFill>
          <a:blip r:embed="rId5" cstate="print">
            <a:lum contrast="40000"/>
          </a:blip>
          <a:stretch>
            <a:fillRect/>
          </a:stretch>
        </p:blipFill>
        <p:spPr>
          <a:xfrm>
            <a:off x="7543800" y="5486400"/>
            <a:ext cx="1285875" cy="10668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371600" y="457200"/>
            <a:ext cx="5791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b="1" dirty="0" smtClean="0">
                <a:ln>
                  <a:gradFill flip="none" rotWithShape="1">
                    <a:gsLst>
                      <a:gs pos="0">
                        <a:schemeClr val="accent1">
                          <a:tint val="66000"/>
                          <a:satMod val="160000"/>
                        </a:schemeClr>
                      </a:gs>
                      <a:gs pos="50000">
                        <a:schemeClr val="accent3"/>
                      </a:gs>
                      <a:gs pos="100000">
                        <a:schemeClr val="accent6">
                          <a:lumMod val="75000"/>
                        </a:schemeClr>
                      </a:gs>
                    </a:gsLst>
                    <a:lin ang="18900000" scaled="1"/>
                    <a:tileRect/>
                  </a:gradFill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 পাঠঃ  </a:t>
            </a:r>
            <a:endParaRPr lang="en-US" sz="6000" b="1" dirty="0">
              <a:ln>
                <a:gradFill flip="none" rotWithShape="1"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chemeClr val="accent3"/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lin ang="18900000" scaled="1"/>
                  <a:tileRect/>
                </a:gradFill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371600" y="1295401"/>
            <a:ext cx="3733800" cy="76199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2667000" y="1676400"/>
            <a:ext cx="5943600" cy="378565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শ্রেনিঃ ৫ম 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বিষয়ঃ বাংলা 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মূলপাঠঃ </a:t>
            </a:r>
            <a:r>
              <a:rPr lang="bn-BD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দুই তীরে 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বিশেষ পাঠঃ </a:t>
            </a:r>
            <a:r>
              <a:rPr lang="bn-BD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‘তুমি ভালোবাস তোমার .....................ভাসায় ভেলা।’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সময়ঃ ৪৫ মিনিট  </a:t>
            </a:r>
          </a:p>
        </p:txBody>
      </p:sp>
    </p:spTree>
  </p:cSld>
  <p:clrMapOvr>
    <a:masterClrMapping/>
  </p:clrMapOvr>
  <p:transition spd="slow">
    <p:comb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80000">
                <a:schemeClr val="accent5">
                  <a:lumMod val="60000"/>
                  <a:lumOff val="4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endParaRPr lang="bn-BD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endParaRPr lang="bn-BD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04800" y="3048000"/>
            <a:ext cx="76200" cy="365760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   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57200" y="2971800"/>
            <a:ext cx="76200" cy="365760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686800" y="228600"/>
            <a:ext cx="45719" cy="350520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839200" y="304800"/>
            <a:ext cx="76200" cy="365760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622_001.jpg"/>
          <p:cNvPicPr>
            <a:picLocks noChangeAspect="1"/>
          </p:cNvPicPr>
          <p:nvPr/>
        </p:nvPicPr>
        <p:blipFill>
          <a:blip r:embed="rId2" cstate="print">
            <a:lum contrast="40000"/>
          </a:blip>
          <a:srcRect t="20455" b="29543"/>
          <a:stretch>
            <a:fillRect/>
          </a:stretch>
        </p:blipFill>
        <p:spPr>
          <a:xfrm>
            <a:off x="0" y="3276600"/>
            <a:ext cx="9144000" cy="358140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</p:pic>
      <p:sp>
        <p:nvSpPr>
          <p:cNvPr id="21" name="TextBox 20"/>
          <p:cNvSpPr txBox="1"/>
          <p:nvPr/>
        </p:nvSpPr>
        <p:spPr>
          <a:xfrm>
            <a:off x="838200" y="457200"/>
            <a:ext cx="6553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ln>
                  <a:solidFill>
                    <a:srgbClr val="C000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পাঠশেষে শিশুরা যা শিখবেঃ   </a:t>
            </a:r>
            <a:endParaRPr lang="en-US" sz="4800" b="1" dirty="0">
              <a:ln>
                <a:solidFill>
                  <a:srgbClr val="C00000"/>
                </a:solidFill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 flipV="1">
            <a:off x="914400" y="1066800"/>
            <a:ext cx="5410200" cy="762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rgbClr val="C00000"/>
              </a:gs>
              <a:gs pos="100000">
                <a:schemeClr val="accent6">
                  <a:lumMod val="75000"/>
                </a:schemeClr>
              </a:gs>
            </a:gsLst>
            <a:lin ang="189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1600200" y="1676400"/>
            <a:ext cx="6781800" cy="4216539"/>
          </a:xfrm>
          <a:prstGeom prst="rect">
            <a:avLst/>
          </a:prstGeom>
          <a:noFill/>
          <a:ln w="38100">
            <a:solidFill>
              <a:srgbClr val="7030A0"/>
            </a:solidFill>
          </a:ln>
          <a:scene3d>
            <a:camera prst="obliqueBottomLeft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শি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ক্ষার্থীরা স্বরসঙ্গতি বজায় রেখে ছন্দের তালে তালে প্রমিত উচ্চারণে কবিতাটি আবৃত্তি করতে পারবে। </a:t>
            </a:r>
          </a:p>
          <a:p>
            <a:endParaRPr lang="bn-BD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নদীতীরের প্রকৃতি ও জনজীবন সম্পর্কে জানবে এবং বলতে ও লিখতে পারবে। </a:t>
            </a:r>
          </a:p>
          <a:p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শিক্ষার্থীরা বিপরীত শব্দ জানবে এবং বলতে ও লিখতে পারবে।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80000">
                <a:schemeClr val="accent5">
                  <a:lumMod val="60000"/>
                  <a:lumOff val="4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endParaRPr lang="bn-BD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685800"/>
            <a:ext cx="76200" cy="365760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   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33400" y="228600"/>
            <a:ext cx="76200" cy="365760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686800" y="685800"/>
            <a:ext cx="45719" cy="350520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839200" y="0"/>
            <a:ext cx="76200" cy="365760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 flipV="1">
            <a:off x="0" y="3581400"/>
            <a:ext cx="5410200" cy="762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rgbClr val="C00000"/>
              </a:gs>
              <a:gs pos="100000">
                <a:schemeClr val="accent6">
                  <a:lumMod val="75000"/>
                </a:schemeClr>
              </a:gs>
            </a:gsLst>
            <a:lin ang="189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flipV="1">
            <a:off x="0" y="3733800"/>
            <a:ext cx="4648200" cy="762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rgbClr val="C00000"/>
              </a:gs>
              <a:gs pos="100000">
                <a:schemeClr val="accent6">
                  <a:lumMod val="75000"/>
                </a:schemeClr>
              </a:gs>
            </a:gsLst>
            <a:lin ang="189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Callout 19"/>
          <p:cNvSpPr/>
          <p:nvPr/>
        </p:nvSpPr>
        <p:spPr>
          <a:xfrm>
            <a:off x="3048000" y="990600"/>
            <a:ext cx="3962400" cy="1831848"/>
          </a:xfrm>
          <a:prstGeom prst="wedgeEllipseCallout">
            <a:avLst>
              <a:gd name="adj1" fmla="val -57890"/>
              <a:gd name="adj2" fmla="val 126912"/>
            </a:avLst>
          </a:prstGeom>
          <a:solidFill>
            <a:schemeClr val="bg1"/>
          </a:solidFill>
          <a:ln>
            <a:solidFill>
              <a:srgbClr val="C00000"/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brightRoom" dir="t"/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3505200" y="1447800"/>
            <a:ext cx="2362200" cy="7078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prstTxWarp prst="textStop">
              <a:avLst/>
            </a:prstTxWarp>
            <a:spAutoFit/>
          </a:bodyPr>
          <a:lstStyle/>
          <a:p>
            <a:r>
              <a:rPr lang="bn-BD" sz="4000" dirty="0" smtClean="0">
                <a:ln>
                  <a:solidFill>
                    <a:srgbClr val="FFFF00"/>
                  </a:solidFill>
                </a:ln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আবেগ সৃষ্টিঃ</a:t>
            </a:r>
            <a:r>
              <a:rPr lang="bn-BD" sz="4000" dirty="0" smtClean="0">
                <a:ln>
                  <a:solidFill>
                    <a:srgbClr val="FFFF00"/>
                  </a:solidFill>
                </a:ln>
                <a:gradFill flip="none" rotWithShape="1">
                  <a:gsLst>
                    <a:gs pos="0">
                      <a:schemeClr val="accent6">
                        <a:lumMod val="40000"/>
                        <a:lumOff val="60000"/>
                      </a:schemeClr>
                    </a:gs>
                    <a:gs pos="80000">
                      <a:srgbClr val="7030A0"/>
                    </a:gs>
                    <a:gs pos="100000">
                      <a:schemeClr val="accent6">
                        <a:lumMod val="40000"/>
                        <a:lumOff val="60000"/>
                      </a:schemeClr>
                    </a:gs>
                  </a:gsLst>
                  <a:path path="circle">
                    <a:fillToRect t="100000" r="100000"/>
                  </a:path>
                  <a:tileRect l="-100000" b="-100000"/>
                </a:gradFill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ln>
                <a:solidFill>
                  <a:srgbClr val="FFFF00"/>
                </a:solidFill>
              </a:ln>
              <a:gradFill flip="none" rotWithShape="1">
                <a:gsLst>
                  <a:gs pos="0">
                    <a:schemeClr val="accent6">
                      <a:lumMod val="40000"/>
                      <a:lumOff val="60000"/>
                    </a:schemeClr>
                  </a:gs>
                  <a:gs pos="80000">
                    <a:srgbClr val="7030A0"/>
                  </a:gs>
                  <a:gs pos="100000">
                    <a:schemeClr val="accent6">
                      <a:lumMod val="40000"/>
                      <a:lumOff val="60000"/>
                    </a:schemeClr>
                  </a:gs>
                </a:gsLst>
                <a:path path="circle">
                  <a:fillToRect t="100000" r="100000"/>
                </a:path>
                <a:tileRect l="-100000" b="-100000"/>
              </a:gra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419600" y="1905000"/>
            <a:ext cx="182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৫ মিনিট </a:t>
            </a:r>
            <a:endParaRPr lang="en-US" sz="32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715000" y="2819400"/>
            <a:ext cx="304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“ভিডিও ও কবিতা ”  </a:t>
            </a:r>
            <a:endParaRPr lang="en-US" sz="3600" dirty="0">
              <a:ln>
                <a:solidFill>
                  <a:srgbClr val="C00000"/>
                </a:solidFill>
              </a:ln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Lightning Bolt 12"/>
          <p:cNvSpPr/>
          <p:nvPr/>
        </p:nvSpPr>
        <p:spPr>
          <a:xfrm>
            <a:off x="228600" y="5791200"/>
            <a:ext cx="914400" cy="914400"/>
          </a:xfrm>
          <a:prstGeom prst="lightningBolt">
            <a:avLst/>
          </a:prstGeom>
          <a:ln>
            <a:solidFill>
              <a:srgbClr val="7030A0"/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brightRoom" dir="t"/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un 13"/>
          <p:cNvSpPr/>
          <p:nvPr/>
        </p:nvSpPr>
        <p:spPr>
          <a:xfrm>
            <a:off x="838200" y="5867400"/>
            <a:ext cx="640080" cy="640080"/>
          </a:xfrm>
          <a:prstGeom prst="sun">
            <a:avLst>
              <a:gd name="adj" fmla="val 25000"/>
            </a:avLst>
          </a:prstGeom>
          <a:solidFill>
            <a:srgbClr val="00FFFF"/>
          </a:solidFill>
          <a:ln>
            <a:solidFill>
              <a:srgbClr val="C00000"/>
            </a:solidFill>
          </a:ln>
          <a:effectLst/>
          <a:scene3d>
            <a:camera prst="orthographicFront">
              <a:rot lat="0" lon="0" rev="0"/>
            </a:camera>
            <a:lightRig rig="brightRoom" dir="t"/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Sun 14"/>
          <p:cNvSpPr/>
          <p:nvPr/>
        </p:nvSpPr>
        <p:spPr>
          <a:xfrm>
            <a:off x="8001000" y="5791200"/>
            <a:ext cx="640080" cy="640080"/>
          </a:xfrm>
          <a:prstGeom prst="sun">
            <a:avLst>
              <a:gd name="adj" fmla="val 25000"/>
            </a:avLst>
          </a:prstGeom>
          <a:solidFill>
            <a:srgbClr val="00FFFF"/>
          </a:solidFill>
          <a:ln>
            <a:solidFill>
              <a:srgbClr val="C00000"/>
            </a:solidFill>
          </a:ln>
          <a:effectLst/>
          <a:scene3d>
            <a:camera prst="orthographicFront">
              <a:rot lat="0" lon="0" rev="0"/>
            </a:camera>
            <a:lightRig rig="brightRoom" dir="t"/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Lightning Bolt 15"/>
          <p:cNvSpPr/>
          <p:nvPr/>
        </p:nvSpPr>
        <p:spPr>
          <a:xfrm>
            <a:off x="7239000" y="5715000"/>
            <a:ext cx="914400" cy="914400"/>
          </a:xfrm>
          <a:prstGeom prst="lightningBolt">
            <a:avLst/>
          </a:prstGeom>
          <a:ln>
            <a:solidFill>
              <a:srgbClr val="7030A0"/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brightRoom" dir="t"/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6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228600" y="0"/>
            <a:ext cx="93726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80000">
                <a:schemeClr val="accent5">
                  <a:lumMod val="60000"/>
                  <a:lumOff val="4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endParaRPr lang="bn-BD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8" name="Rectangle 7"/>
          <p:cNvSpPr/>
          <p:nvPr/>
        </p:nvSpPr>
        <p:spPr>
          <a:xfrm>
            <a:off x="533400" y="3200400"/>
            <a:ext cx="76200" cy="365760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   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09600" y="2819400"/>
            <a:ext cx="76200" cy="365760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686800" y="685800"/>
            <a:ext cx="45719" cy="350520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839200" y="0"/>
            <a:ext cx="76200" cy="365760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 rot="10800000" flipV="1">
            <a:off x="304800" y="381000"/>
            <a:ext cx="5410200" cy="914400"/>
          </a:xfrm>
          <a:prstGeom prst="rect">
            <a:avLst/>
          </a:prstGeom>
          <a:solidFill>
            <a:srgbClr val="FFFF00"/>
          </a:solidFill>
          <a:ln w="76200">
            <a:solidFill>
              <a:srgbClr val="C00000"/>
            </a:solidFill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5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এসো ভিডিও দেখিঃ </a:t>
            </a:r>
            <a:endParaRPr lang="en-US" sz="5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Oval Callout 19"/>
          <p:cNvSpPr/>
          <p:nvPr/>
        </p:nvSpPr>
        <p:spPr>
          <a:xfrm>
            <a:off x="3581400" y="1905000"/>
            <a:ext cx="3962400" cy="1831848"/>
          </a:xfrm>
          <a:prstGeom prst="wedgeEllipseCallout">
            <a:avLst>
              <a:gd name="adj1" fmla="val -57890"/>
              <a:gd name="adj2" fmla="val 126912"/>
            </a:avLst>
          </a:prstGeom>
          <a:solidFill>
            <a:schemeClr val="accent3"/>
          </a:solidFill>
          <a:ln>
            <a:solidFill>
              <a:srgbClr val="C00000"/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brightRoom" dir="t"/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Tea_Garden_Srimongol_Sylhet1.jpg"/>
          <p:cNvPicPr>
            <a:picLocks noChangeAspect="1"/>
          </p:cNvPicPr>
          <p:nvPr/>
        </p:nvPicPr>
        <p:blipFill>
          <a:blip r:embed="rId3">
            <a:lum contrast="40000"/>
          </a:blip>
          <a:srcRect t="82222"/>
          <a:stretch>
            <a:fillRect/>
          </a:stretch>
        </p:blipFill>
        <p:spPr>
          <a:xfrm>
            <a:off x="-228600" y="5638800"/>
            <a:ext cx="9372600" cy="121920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</p:pic>
      <p:graphicFrame>
        <p:nvGraphicFramePr>
          <p:cNvPr id="12" name="Object 1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648200" y="2362200"/>
          <a:ext cx="914400" cy="771525"/>
        </p:xfrm>
        <a:graphic>
          <a:graphicData uri="http://schemas.openxmlformats.org/presentationml/2006/ole">
            <p:oleObj spid="_x0000_s48129" name="Packager Shell Object" showAsIcon="1" r:id="rId4" imgW="914400" imgH="771480" progId="Package">
              <p:embed/>
            </p:oleObj>
          </a:graphicData>
        </a:graphic>
      </p:graphicFrame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80000">
                <a:schemeClr val="bg1"/>
              </a:gs>
              <a:gs pos="100000">
                <a:schemeClr val="accent6">
                  <a:lumMod val="40000"/>
                  <a:lumOff val="60000"/>
                </a:schemeClr>
              </a:gs>
            </a:gsLst>
            <a:path path="circle">
              <a:fillToRect t="100000" r="10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581400" y="0"/>
            <a:ext cx="5105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</a:t>
            </a:r>
          </a:p>
          <a:p>
            <a:r>
              <a:rPr lang="bn-BD" sz="3200" dirty="0" smtClean="0">
                <a:solidFill>
                  <a:srgbClr val="13AD46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sz="3200" dirty="0">
              <a:solidFill>
                <a:srgbClr val="13AD46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76600" y="1143000"/>
            <a:ext cx="44196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BD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দামাল শিশু নদীর  জলে </a:t>
            </a:r>
          </a:p>
          <a:p>
            <a:r>
              <a:rPr lang="en-US" sz="2400" b="1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</a:t>
            </a:r>
            <a:r>
              <a:rPr lang="bn-BD" sz="2400" b="1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নাইছে আপনমনে, </a:t>
            </a:r>
          </a:p>
          <a:p>
            <a:r>
              <a:rPr lang="bn-BD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কাশবনেতে দুষ্টু পাখি </a:t>
            </a:r>
          </a:p>
          <a:p>
            <a:r>
              <a:rPr lang="bn-BD" sz="2400" b="1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গাইছে মধুর তানে। </a:t>
            </a:r>
          </a:p>
          <a:p>
            <a:endParaRPr lang="bn-BD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চকাচকি ঘর বেঁধেছে </a:t>
            </a:r>
          </a:p>
          <a:p>
            <a:r>
              <a:rPr lang="bn-BD" sz="2400" b="1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নদীর এই তীরে, </a:t>
            </a:r>
          </a:p>
          <a:p>
            <a:r>
              <a:rPr lang="bn-BD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ওই তীরেতে বধূর মেলা </a:t>
            </a:r>
          </a:p>
          <a:p>
            <a:r>
              <a:rPr lang="bn-BD" sz="2400" b="1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ছোট্ট নদীর নীরে। </a:t>
            </a:r>
          </a:p>
          <a:p>
            <a:endParaRPr lang="bn-BD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ঢেউয়ের দোলায় যাচ্ছে ডিঙি </a:t>
            </a:r>
          </a:p>
          <a:p>
            <a:r>
              <a:rPr lang="bn-BD" sz="2400" b="1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তটিনীর বুক চিরে, </a:t>
            </a:r>
          </a:p>
          <a:p>
            <a:r>
              <a:rPr lang="bn-BD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সারাবেলা ব্যস্ত সবাই </a:t>
            </a:r>
          </a:p>
          <a:p>
            <a:r>
              <a:rPr lang="bn-BD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</a:t>
            </a:r>
            <a:r>
              <a:rPr lang="bn-BD" sz="2400" b="1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নদীর দুটি তীরে।।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86200" y="685800"/>
            <a:ext cx="3276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CC00CC"/>
                </a:solidFill>
                <a:latin typeface="NikoshBAN" pitchFamily="2" charset="0"/>
                <a:cs typeface="NikoshBAN" pitchFamily="2" charset="0"/>
              </a:rPr>
              <a:t>মাছুমা আকতার  </a:t>
            </a:r>
            <a:endParaRPr lang="en-US" sz="3200" dirty="0">
              <a:solidFill>
                <a:srgbClr val="CC00CC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2934945237_3e1b6d8a7d.jpg"/>
          <p:cNvPicPr>
            <a:picLocks noChangeAspect="1"/>
          </p:cNvPicPr>
          <p:nvPr/>
        </p:nvPicPr>
        <p:blipFill>
          <a:blip r:embed="rId2" cstate="print">
            <a:lum contrast="20000"/>
          </a:blip>
          <a:stretch>
            <a:fillRect/>
          </a:stretch>
        </p:blipFill>
        <p:spPr>
          <a:xfrm>
            <a:off x="6858000" y="2666999"/>
            <a:ext cx="2103120" cy="1417503"/>
          </a:xfrm>
          <a:prstGeom prst="ellipse">
            <a:avLst/>
          </a:prstGeom>
        </p:spPr>
      </p:pic>
      <p:pic>
        <p:nvPicPr>
          <p:cNvPr id="8" name="Picture 7" descr="sea-birds_78551-1920x1080.jpg"/>
          <p:cNvPicPr>
            <a:picLocks noChangeAspect="1"/>
          </p:cNvPicPr>
          <p:nvPr/>
        </p:nvPicPr>
        <p:blipFill>
          <a:blip r:embed="rId3" cstate="print">
            <a:lum bright="20000" contrast="40000"/>
          </a:blip>
          <a:stretch>
            <a:fillRect/>
          </a:stretch>
        </p:blipFill>
        <p:spPr>
          <a:xfrm>
            <a:off x="5943600" y="609600"/>
            <a:ext cx="1920240" cy="1080135"/>
          </a:xfrm>
          <a:prstGeom prst="ellipse">
            <a:avLst/>
          </a:prstGeom>
        </p:spPr>
      </p:pic>
      <p:pic>
        <p:nvPicPr>
          <p:cNvPr id="11" name="Picture 10" descr="DSC03700 (FILEminimizer).JPG"/>
          <p:cNvPicPr>
            <a:picLocks noChangeAspect="1"/>
          </p:cNvPicPr>
          <p:nvPr/>
        </p:nvPicPr>
        <p:blipFill>
          <a:blip r:embed="rId4" cstate="print">
            <a:lum bright="20000" contrast="40000"/>
          </a:blip>
          <a:stretch>
            <a:fillRect/>
          </a:stretch>
        </p:blipFill>
        <p:spPr>
          <a:xfrm>
            <a:off x="1066800" y="5029200"/>
            <a:ext cx="1920240" cy="1440180"/>
          </a:xfrm>
          <a:prstGeom prst="ellipse">
            <a:avLst/>
          </a:prstGeom>
        </p:spPr>
      </p:pic>
      <p:pic>
        <p:nvPicPr>
          <p:cNvPr id="13" name="Picture 12" descr="beach-cottage-birds-ocean-sea-650x421.jpg"/>
          <p:cNvPicPr>
            <a:picLocks noChangeAspect="1"/>
          </p:cNvPicPr>
          <p:nvPr/>
        </p:nvPicPr>
        <p:blipFill>
          <a:blip r:embed="rId5" cstate="print">
            <a:lum contrast="40000"/>
          </a:blip>
          <a:stretch>
            <a:fillRect/>
          </a:stretch>
        </p:blipFill>
        <p:spPr>
          <a:xfrm>
            <a:off x="533400" y="2514600"/>
            <a:ext cx="2103120" cy="1362174"/>
          </a:xfrm>
          <a:prstGeom prst="ellipse">
            <a:avLst/>
          </a:prstGeom>
        </p:spPr>
      </p:pic>
      <p:pic>
        <p:nvPicPr>
          <p:cNvPr id="15" name="Picture 14" descr="animation_river.gif_480_480_0_64000_0_1_0.gif"/>
          <p:cNvPicPr>
            <a:picLocks noChangeAspect="1"/>
          </p:cNvPicPr>
          <p:nvPr/>
        </p:nvPicPr>
        <p:blipFill>
          <a:blip r:embed="rId6" cstate="print">
            <a:lum bright="20000" contrast="40000"/>
          </a:blip>
          <a:stretch>
            <a:fillRect/>
          </a:stretch>
        </p:blipFill>
        <p:spPr>
          <a:xfrm>
            <a:off x="990600" y="533400"/>
            <a:ext cx="1828800" cy="1381760"/>
          </a:xfrm>
          <a:prstGeom prst="ellipse">
            <a:avLst/>
          </a:prstGeom>
        </p:spPr>
      </p:pic>
      <p:pic>
        <p:nvPicPr>
          <p:cNvPr id="16" name="Picture 15" descr="22f88a3b6639ab32b1c601f261706743.jpg"/>
          <p:cNvPicPr>
            <a:picLocks noChangeAspect="1"/>
          </p:cNvPicPr>
          <p:nvPr/>
        </p:nvPicPr>
        <p:blipFill>
          <a:blip r:embed="rId7" cstate="print">
            <a:lum bright="20000" contrast="40000"/>
          </a:blip>
          <a:stretch>
            <a:fillRect/>
          </a:stretch>
        </p:blipFill>
        <p:spPr>
          <a:xfrm>
            <a:off x="6248400" y="5029200"/>
            <a:ext cx="2194560" cy="1460172"/>
          </a:xfrm>
          <a:prstGeom prst="ellipse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657600" y="152400"/>
            <a:ext cx="2057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তটিনী  </a:t>
            </a:r>
            <a:endParaRPr lang="en-US" sz="40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8" name="Picture 17" descr="dove_flying.gif"/>
          <p:cNvPicPr>
            <a:picLocks noChangeAspect="1"/>
          </p:cNvPicPr>
          <p:nvPr/>
        </p:nvPicPr>
        <p:blipFill>
          <a:blip r:embed="rId8" cstate="print">
            <a:lum contrast="40000"/>
          </a:blip>
          <a:stretch>
            <a:fillRect/>
          </a:stretch>
        </p:blipFill>
        <p:spPr>
          <a:xfrm>
            <a:off x="7315200" y="2667000"/>
            <a:ext cx="457200" cy="338328"/>
          </a:xfrm>
          <a:prstGeom prst="rect">
            <a:avLst/>
          </a:prstGeom>
        </p:spPr>
      </p:pic>
    </p:spTree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80000">
                <a:schemeClr val="accent5">
                  <a:lumMod val="60000"/>
                  <a:lumOff val="4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endParaRPr lang="bn-BD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685800"/>
            <a:ext cx="76200" cy="403860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   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33400" y="228600"/>
            <a:ext cx="76200" cy="403860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686800" y="304800"/>
            <a:ext cx="45719" cy="350520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839200" y="0"/>
            <a:ext cx="76200" cy="365760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 flipV="1">
            <a:off x="0" y="3581400"/>
            <a:ext cx="5410200" cy="762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rgbClr val="C00000"/>
              </a:gs>
              <a:gs pos="100000">
                <a:schemeClr val="accent6">
                  <a:lumMod val="75000"/>
                </a:schemeClr>
              </a:gs>
            </a:gsLst>
            <a:lin ang="189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flipV="1">
            <a:off x="0" y="3733800"/>
            <a:ext cx="4648200" cy="762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rgbClr val="C00000"/>
              </a:gs>
              <a:gs pos="100000">
                <a:schemeClr val="accent6">
                  <a:lumMod val="75000"/>
                </a:schemeClr>
              </a:gs>
            </a:gsLst>
            <a:lin ang="189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Callout 19"/>
          <p:cNvSpPr/>
          <p:nvPr/>
        </p:nvSpPr>
        <p:spPr>
          <a:xfrm>
            <a:off x="1828800" y="304800"/>
            <a:ext cx="3962400" cy="1831848"/>
          </a:xfrm>
          <a:prstGeom prst="wedgeEllipseCallout">
            <a:avLst>
              <a:gd name="adj1" fmla="val -57890"/>
              <a:gd name="adj2" fmla="val 126912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rgbClr val="FFFF00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rgbClr val="C00000"/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brightRoom" dir="t"/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981200" y="838200"/>
            <a:ext cx="3048000" cy="92333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BD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 ঘোষণাঃ  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1524000" y="5334000"/>
            <a:ext cx="914400" cy="6858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bn-BD" sz="5400" b="1" dirty="0" smtClean="0">
                <a:ln>
                  <a:solidFill>
                    <a:srgbClr val="C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দুই</a:t>
            </a:r>
            <a:r>
              <a:rPr lang="bn-BD" sz="5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5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6858000" y="1981200"/>
            <a:ext cx="1066800" cy="6858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bn-BD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 smtClean="0">
                <a:ln>
                  <a:solidFill>
                    <a:srgbClr val="C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তীরে</a:t>
            </a:r>
            <a:endParaRPr lang="en-US" sz="5400" b="1" dirty="0">
              <a:ln>
                <a:solidFill>
                  <a:srgbClr val="C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9" name="Picture 38" descr="_RAINS.jpg"/>
          <p:cNvPicPr>
            <a:picLocks noChangeAspect="1"/>
          </p:cNvPicPr>
          <p:nvPr/>
        </p:nvPicPr>
        <p:blipFill>
          <a:blip r:embed="rId2" cstate="print">
            <a:lum bright="20000" contrast="40000"/>
          </a:blip>
          <a:srcRect l="14840" t="18913" r="28082" b="11308"/>
          <a:stretch>
            <a:fillRect/>
          </a:stretch>
        </p:blipFill>
        <p:spPr>
          <a:xfrm>
            <a:off x="5562600" y="1295400"/>
            <a:ext cx="3108960" cy="2362815"/>
          </a:xfrm>
          <a:prstGeom prst="ellipse">
            <a:avLst/>
          </a:prstGeom>
        </p:spPr>
      </p:pic>
      <p:pic>
        <p:nvPicPr>
          <p:cNvPr id="40" name="Picture 39" descr="22f88a3b6639ab32b1c601f261706743.jpg"/>
          <p:cNvPicPr>
            <a:picLocks noChangeAspect="1"/>
          </p:cNvPicPr>
          <p:nvPr/>
        </p:nvPicPr>
        <p:blipFill>
          <a:blip r:embed="rId3" cstate="print">
            <a:lum contrast="40000"/>
          </a:blip>
          <a:stretch>
            <a:fillRect/>
          </a:stretch>
        </p:blipFill>
        <p:spPr>
          <a:xfrm>
            <a:off x="304800" y="4495800"/>
            <a:ext cx="3291840" cy="2190260"/>
          </a:xfrm>
          <a:prstGeom prst="ellipse">
            <a:avLst/>
          </a:prstGeom>
          <a:scene3d>
            <a:camera prst="orthographicFront"/>
            <a:lightRig rig="brightRoom" dir="t"/>
          </a:scene3d>
        </p:spPr>
      </p:pic>
    </p:spTree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89017E-6 L -0.16666 0.3717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" y="18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667 0.05549 L 0.34166 -0.20532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" y="-13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5000" fill="hold"/>
                                        <p:tgtEl>
                                          <p:spTgt spid="3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80000">
                <a:schemeClr val="accent5">
                  <a:lumMod val="60000"/>
                  <a:lumOff val="4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endParaRPr lang="bn-BD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33400" y="1981200"/>
            <a:ext cx="76200" cy="365760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   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33400" y="1676400"/>
            <a:ext cx="76200" cy="365760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534400" y="304800"/>
            <a:ext cx="45719" cy="350520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839200" y="0"/>
            <a:ext cx="76200" cy="365760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 flipV="1">
            <a:off x="3581400" y="6096000"/>
            <a:ext cx="5410200" cy="762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rgbClr val="C00000"/>
              </a:gs>
              <a:gs pos="100000">
                <a:schemeClr val="accent6">
                  <a:lumMod val="75000"/>
                </a:schemeClr>
              </a:gs>
            </a:gsLst>
            <a:lin ang="189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flipV="1">
            <a:off x="3581400" y="6248400"/>
            <a:ext cx="4648200" cy="762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rgbClr val="C00000"/>
              </a:gs>
              <a:gs pos="100000">
                <a:schemeClr val="accent6">
                  <a:lumMod val="75000"/>
                </a:schemeClr>
              </a:gs>
            </a:gsLst>
            <a:lin ang="189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24-Point Star 15"/>
          <p:cNvSpPr/>
          <p:nvPr/>
        </p:nvSpPr>
        <p:spPr>
          <a:xfrm>
            <a:off x="8458200" y="5791200"/>
            <a:ext cx="304800" cy="304800"/>
          </a:xfrm>
          <a:prstGeom prst="star24">
            <a:avLst/>
          </a:prstGeom>
          <a:ln>
            <a:solidFill>
              <a:srgbClr val="C00000"/>
            </a:solidFill>
          </a:ln>
          <a:effectLst>
            <a:glow rad="101600">
              <a:srgbClr val="C00000">
                <a:alpha val="60000"/>
              </a:srgb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24-Point Star 16"/>
          <p:cNvSpPr/>
          <p:nvPr/>
        </p:nvSpPr>
        <p:spPr>
          <a:xfrm>
            <a:off x="457200" y="1752600"/>
            <a:ext cx="304800" cy="304800"/>
          </a:xfrm>
          <a:prstGeom prst="star24">
            <a:avLst/>
          </a:prstGeom>
          <a:ln>
            <a:solidFill>
              <a:srgbClr val="C00000"/>
            </a:solidFill>
          </a:ln>
          <a:effectLst>
            <a:glow rad="101600">
              <a:srgbClr val="C00000">
                <a:alpha val="60000"/>
              </a:srgb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24-Point Star 17"/>
          <p:cNvSpPr/>
          <p:nvPr/>
        </p:nvSpPr>
        <p:spPr>
          <a:xfrm>
            <a:off x="609600" y="5105400"/>
            <a:ext cx="304800" cy="304800"/>
          </a:xfrm>
          <a:prstGeom prst="star24">
            <a:avLst/>
          </a:prstGeom>
          <a:ln>
            <a:solidFill>
              <a:srgbClr val="C00000"/>
            </a:solidFill>
          </a:ln>
          <a:effectLst>
            <a:glow rad="101600">
              <a:srgbClr val="C00000">
                <a:alpha val="60000"/>
              </a:srgb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24-Point Star 18"/>
          <p:cNvSpPr/>
          <p:nvPr/>
        </p:nvSpPr>
        <p:spPr>
          <a:xfrm>
            <a:off x="6781800" y="6019800"/>
            <a:ext cx="304800" cy="304800"/>
          </a:xfrm>
          <a:prstGeom prst="star24">
            <a:avLst/>
          </a:prstGeom>
          <a:ln>
            <a:solidFill>
              <a:srgbClr val="C00000"/>
            </a:solidFill>
          </a:ln>
          <a:effectLst>
            <a:glow rad="101600">
              <a:srgbClr val="C00000">
                <a:alpha val="60000"/>
              </a:srgb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24-Point Star 20"/>
          <p:cNvSpPr/>
          <p:nvPr/>
        </p:nvSpPr>
        <p:spPr>
          <a:xfrm>
            <a:off x="228600" y="3429000"/>
            <a:ext cx="304800" cy="304800"/>
          </a:xfrm>
          <a:prstGeom prst="star24">
            <a:avLst/>
          </a:prstGeom>
          <a:ln>
            <a:solidFill>
              <a:srgbClr val="C00000"/>
            </a:solidFill>
          </a:ln>
          <a:effectLst>
            <a:glow rad="101600">
              <a:srgbClr val="C00000">
                <a:alpha val="60000"/>
              </a:srgb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24-Point Star 21"/>
          <p:cNvSpPr/>
          <p:nvPr/>
        </p:nvSpPr>
        <p:spPr>
          <a:xfrm>
            <a:off x="4495800" y="6096000"/>
            <a:ext cx="304800" cy="304800"/>
          </a:xfrm>
          <a:prstGeom prst="star24">
            <a:avLst/>
          </a:prstGeom>
          <a:ln>
            <a:solidFill>
              <a:srgbClr val="C00000"/>
            </a:solidFill>
          </a:ln>
          <a:effectLst>
            <a:glow rad="101600">
              <a:srgbClr val="C00000">
                <a:alpha val="60000"/>
              </a:srgb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 descr="622_001.jpg"/>
          <p:cNvPicPr>
            <a:picLocks noChangeAspect="1"/>
          </p:cNvPicPr>
          <p:nvPr/>
        </p:nvPicPr>
        <p:blipFill>
          <a:blip r:embed="rId2" cstate="print">
            <a:lum bright="-10000" contrast="40000"/>
          </a:blip>
          <a:stretch>
            <a:fillRect/>
          </a:stretch>
        </p:blipFill>
        <p:spPr>
          <a:xfrm>
            <a:off x="2514600" y="1219200"/>
            <a:ext cx="4297680" cy="3215811"/>
          </a:xfrm>
          <a:prstGeom prst="cloud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brightRoom" dir="t"/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sp>
        <p:nvSpPr>
          <p:cNvPr id="27" name="Rounded Rectangle 26"/>
          <p:cNvSpPr/>
          <p:nvPr/>
        </p:nvSpPr>
        <p:spPr>
          <a:xfrm>
            <a:off x="3048000" y="1600200"/>
            <a:ext cx="2819400" cy="1981200"/>
          </a:xfrm>
          <a:prstGeom prst="roundRect">
            <a:avLst/>
          </a:prstGeom>
          <a:ln>
            <a:solidFill>
              <a:srgbClr val="C00000"/>
            </a:solidFill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bn-BD" sz="6600" b="1" dirty="0" smtClean="0">
                <a:ln>
                  <a:solidFill>
                    <a:srgbClr val="C000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উপস্থাপন </a:t>
            </a:r>
            <a:endParaRPr lang="en-US" sz="6600" b="1" dirty="0">
              <a:ln>
                <a:solidFill>
                  <a:srgbClr val="C00000"/>
                </a:solidFill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733800" y="2895600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২০</a:t>
            </a:r>
            <a:r>
              <a:rPr lang="bn-BD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মিনিট </a:t>
            </a:r>
            <a:endParaRPr lang="en-US" sz="3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24-Point Star 28"/>
          <p:cNvSpPr/>
          <p:nvPr/>
        </p:nvSpPr>
        <p:spPr>
          <a:xfrm>
            <a:off x="8382000" y="228600"/>
            <a:ext cx="304800" cy="304800"/>
          </a:xfrm>
          <a:prstGeom prst="star24">
            <a:avLst/>
          </a:prstGeom>
          <a:ln>
            <a:solidFill>
              <a:srgbClr val="C00000"/>
            </a:solidFill>
          </a:ln>
          <a:effectLst>
            <a:glow rad="101600">
              <a:srgbClr val="C00000">
                <a:alpha val="60000"/>
              </a:srgb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24-Point Star 29"/>
          <p:cNvSpPr/>
          <p:nvPr/>
        </p:nvSpPr>
        <p:spPr>
          <a:xfrm>
            <a:off x="8686800" y="1905000"/>
            <a:ext cx="304800" cy="304800"/>
          </a:xfrm>
          <a:prstGeom prst="star24">
            <a:avLst/>
          </a:prstGeom>
          <a:ln>
            <a:solidFill>
              <a:srgbClr val="C00000"/>
            </a:solidFill>
          </a:ln>
          <a:effectLst>
            <a:glow rad="101600">
              <a:srgbClr val="C00000">
                <a:alpha val="60000"/>
              </a:srgb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24-Point Star 30"/>
          <p:cNvSpPr/>
          <p:nvPr/>
        </p:nvSpPr>
        <p:spPr>
          <a:xfrm>
            <a:off x="8305800" y="3581400"/>
            <a:ext cx="304800" cy="304800"/>
          </a:xfrm>
          <a:prstGeom prst="star24">
            <a:avLst/>
          </a:prstGeom>
          <a:ln>
            <a:solidFill>
              <a:srgbClr val="C00000"/>
            </a:solidFill>
          </a:ln>
          <a:effectLst>
            <a:glow rad="101600">
              <a:srgbClr val="C00000">
                <a:alpha val="60000"/>
              </a:srgb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1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1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100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1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3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C00000"/>
              </a:gs>
              <a:gs pos="50000">
                <a:schemeClr val="tx2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Rabindranath_Tagore_-_A_Poet_like_no_Other.jpg"/>
          <p:cNvPicPr>
            <a:picLocks noChangeAspect="1"/>
          </p:cNvPicPr>
          <p:nvPr/>
        </p:nvPicPr>
        <p:blipFill>
          <a:blip r:embed="rId2" cstate="print">
            <a:lum bright="-10000" contrast="20000"/>
          </a:blip>
          <a:stretch>
            <a:fillRect/>
          </a:stretch>
        </p:blipFill>
        <p:spPr>
          <a:xfrm>
            <a:off x="381000" y="1295400"/>
            <a:ext cx="2560320" cy="3167962"/>
          </a:xfrm>
          <a:prstGeom prst="ellipse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33400" y="228600"/>
            <a:ext cx="4876800" cy="838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742950" indent="-742950" algn="ctr"/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381000"/>
            <a:ext cx="3962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bn-BD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কবি পরিচিতি 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4495800"/>
            <a:ext cx="3733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dirty="0" smtClean="0">
                <a:solidFill>
                  <a:srgbClr val="CC00CC"/>
                </a:solidFill>
                <a:latin typeface="NikoshBAN" pitchFamily="2" charset="0"/>
                <a:cs typeface="NikoshBAN" pitchFamily="2" charset="0"/>
              </a:rPr>
              <a:t>রবীন্দ্রনাথ ঠাকুর </a:t>
            </a:r>
            <a:endParaRPr lang="en-US" sz="4400" b="1" dirty="0">
              <a:solidFill>
                <a:srgbClr val="CC00CC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657600" y="1371600"/>
            <a:ext cx="4800600" cy="914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>
              <a:buFont typeface="Wingdings" pitchFamily="2" charset="2"/>
              <a:buChar char="v"/>
            </a:pPr>
            <a:r>
              <a:rPr lang="bn-BD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জন্মঃ</a:t>
            </a:r>
            <a:r>
              <a:rPr lang="bn-BD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১৮৬১ খ্রিস্টাব্দের ৭ই মে, বাংলা ১২৬৮ সনের ২৫শে বৈশাখ। 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657600" y="2667000"/>
            <a:ext cx="5029200" cy="914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উল্লেখযোগ্য গ্রন্থঃ </a:t>
            </a:r>
            <a:r>
              <a:rPr lang="bn-BD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গীতাঞ্জলী, শেষের কবিতা,         চিত্রা, কড়ি ও কোমল,  সোনার তরী ইত্যাদি।    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657600" y="3810000"/>
            <a:ext cx="5029200" cy="14478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সাহিত্যের ব্যাপ্তিঃ </a:t>
            </a:r>
            <a:r>
              <a:rPr lang="bn-BD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তিনি শুধু কবি নন। কথা সাহিত্যিক, নাট্যকার, দার্শনিক, গীতিকার, সুরস্রষ্টা, চিত্রশিল্পী, সমাজসেবী ও শিক্ষাবিদ। 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657600" y="5562600"/>
            <a:ext cx="5105400" cy="914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মৃত্যুঃ </a:t>
            </a:r>
            <a:r>
              <a:rPr lang="bn-BD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১৯৪১ খ্রিস্টাব্দের ৭ই আগস্ট এবং বাংলা ১৩৪৮ সনের ২২শে শ্রাবণ</a:t>
            </a:r>
            <a:r>
              <a:rPr lang="bn-BD" dirty="0" smtClean="0"/>
              <a:t>। </a:t>
            </a:r>
            <a:endParaRPr lang="en-US" dirty="0"/>
          </a:p>
        </p:txBody>
      </p:sp>
    </p:spTree>
  </p:cSld>
  <p:clrMapOvr>
    <a:masterClrMapping/>
  </p:clrMapOvr>
  <p:transition spd="slow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80000">
                <a:schemeClr val="accent5">
                  <a:lumMod val="60000"/>
                  <a:lumOff val="4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endParaRPr lang="bn-BD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 flipV="1">
            <a:off x="3581400" y="6096000"/>
            <a:ext cx="5410200" cy="762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rgbClr val="C00000"/>
              </a:gs>
              <a:gs pos="100000">
                <a:schemeClr val="accent6">
                  <a:lumMod val="75000"/>
                </a:schemeClr>
              </a:gs>
            </a:gsLst>
            <a:lin ang="189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flipV="1">
            <a:off x="3581400" y="6248400"/>
            <a:ext cx="4648200" cy="762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rgbClr val="C00000"/>
              </a:gs>
              <a:gs pos="100000">
                <a:schemeClr val="accent6">
                  <a:lumMod val="75000"/>
                </a:schemeClr>
              </a:gs>
            </a:gsLst>
            <a:lin ang="189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24-Point Star 15"/>
          <p:cNvSpPr/>
          <p:nvPr/>
        </p:nvSpPr>
        <p:spPr>
          <a:xfrm>
            <a:off x="8458200" y="5791200"/>
            <a:ext cx="304800" cy="304800"/>
          </a:xfrm>
          <a:prstGeom prst="star24">
            <a:avLst/>
          </a:prstGeom>
          <a:ln>
            <a:solidFill>
              <a:srgbClr val="C00000"/>
            </a:solidFill>
          </a:ln>
          <a:effectLst>
            <a:glow rad="101600">
              <a:srgbClr val="C00000">
                <a:alpha val="60000"/>
              </a:srgb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24-Point Star 18"/>
          <p:cNvSpPr/>
          <p:nvPr/>
        </p:nvSpPr>
        <p:spPr>
          <a:xfrm>
            <a:off x="6172200" y="6019800"/>
            <a:ext cx="304800" cy="304800"/>
          </a:xfrm>
          <a:prstGeom prst="star24">
            <a:avLst/>
          </a:prstGeom>
          <a:ln>
            <a:solidFill>
              <a:srgbClr val="C00000"/>
            </a:solidFill>
          </a:ln>
          <a:effectLst>
            <a:glow rad="101600">
              <a:srgbClr val="C00000">
                <a:alpha val="60000"/>
              </a:srgb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24-Point Star 21"/>
          <p:cNvSpPr/>
          <p:nvPr/>
        </p:nvSpPr>
        <p:spPr>
          <a:xfrm>
            <a:off x="3810000" y="6324600"/>
            <a:ext cx="304800" cy="304800"/>
          </a:xfrm>
          <a:prstGeom prst="star24">
            <a:avLst/>
          </a:prstGeom>
          <a:ln>
            <a:solidFill>
              <a:srgbClr val="C00000"/>
            </a:solidFill>
          </a:ln>
          <a:effectLst>
            <a:glow rad="101600">
              <a:srgbClr val="C00000">
                <a:alpha val="60000"/>
              </a:srgb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1295400" y="381000"/>
            <a:ext cx="464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 দেখে বলঃ </a:t>
            </a:r>
            <a:endParaRPr lang="en-US" sz="48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Right Arrow 24"/>
          <p:cNvSpPr/>
          <p:nvPr/>
        </p:nvSpPr>
        <p:spPr>
          <a:xfrm>
            <a:off x="685800" y="609600"/>
            <a:ext cx="609600" cy="381000"/>
          </a:xfrm>
          <a:prstGeom prst="rightArrow">
            <a:avLst/>
          </a:prstGeom>
          <a:gradFill>
            <a:gsLst>
              <a:gs pos="0">
                <a:schemeClr val="bg1"/>
              </a:gs>
              <a:gs pos="50000">
                <a:srgbClr val="C00000"/>
              </a:gs>
              <a:gs pos="100000">
                <a:srgbClr val="FFFF00"/>
              </a:gs>
            </a:gsLst>
            <a:lin ang="2700000" scaled="1"/>
          </a:gradFill>
          <a:ln w="76200">
            <a:solidFill>
              <a:srgbClr val="C00000"/>
            </a:solidFill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Picture 31" descr="fishing-boat-in-dumuria-khulna-city-bangladesh+1152_13013130900-tpfil02aw-18413.jpg"/>
          <p:cNvPicPr>
            <a:picLocks noChangeAspect="1"/>
          </p:cNvPicPr>
          <p:nvPr/>
        </p:nvPicPr>
        <p:blipFill>
          <a:blip r:embed="rId2" cstate="print">
            <a:lum contrast="40000"/>
          </a:blip>
          <a:stretch>
            <a:fillRect/>
          </a:stretch>
        </p:blipFill>
        <p:spPr>
          <a:xfrm>
            <a:off x="1371600" y="1143000"/>
            <a:ext cx="4023360" cy="3017520"/>
          </a:xfrm>
          <a:prstGeom prst="ellipse">
            <a:avLst/>
          </a:prstGeom>
          <a:scene3d>
            <a:camera prst="orthographicFront"/>
            <a:lightRig rig="brightRoom" dir="t"/>
          </a:scene3d>
        </p:spPr>
      </p:pic>
      <p:sp>
        <p:nvSpPr>
          <p:cNvPr id="34" name="24-Point Star 33"/>
          <p:cNvSpPr/>
          <p:nvPr/>
        </p:nvSpPr>
        <p:spPr>
          <a:xfrm>
            <a:off x="5181600" y="2819400"/>
            <a:ext cx="3657600" cy="3124200"/>
          </a:xfrm>
          <a:prstGeom prst="star24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তুমি ভালোবাস তোমার </a:t>
            </a:r>
          </a:p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ওই ও পারের বন,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1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" dur="1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100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" dur="1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3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80000">
                <a:schemeClr val="accent5">
                  <a:lumMod val="60000"/>
                  <a:lumOff val="4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endParaRPr lang="bn-BD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 flipV="1">
            <a:off x="3581400" y="6096000"/>
            <a:ext cx="5410200" cy="762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rgbClr val="C00000"/>
              </a:gs>
              <a:gs pos="100000">
                <a:schemeClr val="accent6">
                  <a:lumMod val="75000"/>
                </a:schemeClr>
              </a:gs>
            </a:gsLst>
            <a:lin ang="189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flipV="1">
            <a:off x="3581400" y="6248400"/>
            <a:ext cx="4648200" cy="762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rgbClr val="C00000"/>
              </a:gs>
              <a:gs pos="100000">
                <a:schemeClr val="accent6">
                  <a:lumMod val="75000"/>
                </a:schemeClr>
              </a:gs>
            </a:gsLst>
            <a:lin ang="189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24-Point Star 15"/>
          <p:cNvSpPr/>
          <p:nvPr/>
        </p:nvSpPr>
        <p:spPr>
          <a:xfrm>
            <a:off x="8458200" y="5791200"/>
            <a:ext cx="304800" cy="304800"/>
          </a:xfrm>
          <a:prstGeom prst="star24">
            <a:avLst/>
          </a:prstGeom>
          <a:ln>
            <a:solidFill>
              <a:srgbClr val="C00000"/>
            </a:solidFill>
          </a:ln>
          <a:effectLst>
            <a:glow rad="101600">
              <a:srgbClr val="C00000">
                <a:alpha val="60000"/>
              </a:srgb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24-Point Star 18"/>
          <p:cNvSpPr/>
          <p:nvPr/>
        </p:nvSpPr>
        <p:spPr>
          <a:xfrm>
            <a:off x="6172200" y="6019800"/>
            <a:ext cx="304800" cy="304800"/>
          </a:xfrm>
          <a:prstGeom prst="star24">
            <a:avLst/>
          </a:prstGeom>
          <a:ln>
            <a:solidFill>
              <a:srgbClr val="C00000"/>
            </a:solidFill>
          </a:ln>
          <a:effectLst>
            <a:glow rad="101600">
              <a:srgbClr val="C00000">
                <a:alpha val="60000"/>
              </a:srgb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24-Point Star 21"/>
          <p:cNvSpPr/>
          <p:nvPr/>
        </p:nvSpPr>
        <p:spPr>
          <a:xfrm>
            <a:off x="3810000" y="6324600"/>
            <a:ext cx="304800" cy="304800"/>
          </a:xfrm>
          <a:prstGeom prst="star24">
            <a:avLst/>
          </a:prstGeom>
          <a:ln>
            <a:solidFill>
              <a:srgbClr val="C00000"/>
            </a:solidFill>
          </a:ln>
          <a:effectLst>
            <a:glow rad="101600">
              <a:srgbClr val="C00000">
                <a:alpha val="60000"/>
              </a:srgb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1295400" y="381000"/>
            <a:ext cx="464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 দেখে বলঃ </a:t>
            </a:r>
            <a:endParaRPr lang="en-US" sz="48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Right Arrow 24"/>
          <p:cNvSpPr/>
          <p:nvPr/>
        </p:nvSpPr>
        <p:spPr>
          <a:xfrm>
            <a:off x="685800" y="609600"/>
            <a:ext cx="609600" cy="381000"/>
          </a:xfrm>
          <a:prstGeom prst="rightArrow">
            <a:avLst/>
          </a:prstGeom>
          <a:gradFill>
            <a:gsLst>
              <a:gs pos="0">
                <a:schemeClr val="bg1"/>
              </a:gs>
              <a:gs pos="50000">
                <a:srgbClr val="C00000"/>
              </a:gs>
              <a:gs pos="100000">
                <a:srgbClr val="FFFF00"/>
              </a:gs>
            </a:gsLst>
            <a:lin ang="2700000" scaled="1"/>
          </a:gradFill>
          <a:ln w="76200">
            <a:solidFill>
              <a:srgbClr val="C00000"/>
            </a:solidFill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24-Point Star 33"/>
          <p:cNvSpPr/>
          <p:nvPr/>
        </p:nvSpPr>
        <p:spPr>
          <a:xfrm>
            <a:off x="5181600" y="2590800"/>
            <a:ext cx="3657600" cy="3124200"/>
          </a:xfrm>
          <a:prstGeom prst="star24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 যেথায় গাঁথা ঘনছায়া পাতার আচ্ছাদন।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5" name="Picture 34" descr="SAM_0087.JPG"/>
          <p:cNvPicPr>
            <a:picLocks noChangeAspect="1"/>
          </p:cNvPicPr>
          <p:nvPr/>
        </p:nvPicPr>
        <p:blipFill>
          <a:blip r:embed="rId2" cstate="print">
            <a:lum contrast="40000"/>
          </a:blip>
          <a:stretch>
            <a:fillRect/>
          </a:stretch>
        </p:blipFill>
        <p:spPr>
          <a:xfrm>
            <a:off x="1676400" y="1143000"/>
            <a:ext cx="3017520" cy="3291839"/>
          </a:xfrm>
          <a:prstGeom prst="ellipse">
            <a:avLst/>
          </a:prstGeom>
        </p:spPr>
      </p:pic>
      <p:pic>
        <p:nvPicPr>
          <p:cNvPr id="38" name="Picture 37" descr="i6ujy.gif"/>
          <p:cNvPicPr>
            <a:picLocks noChangeAspect="1"/>
          </p:cNvPicPr>
          <p:nvPr/>
        </p:nvPicPr>
        <p:blipFill>
          <a:blip r:embed="rId3" cstate="print">
            <a:lum contrast="40000"/>
          </a:blip>
          <a:stretch>
            <a:fillRect/>
          </a:stretch>
        </p:blipFill>
        <p:spPr>
          <a:xfrm>
            <a:off x="2286000" y="2209800"/>
            <a:ext cx="1920240" cy="969440"/>
          </a:xfrm>
          <a:prstGeom prst="rect">
            <a:avLst/>
          </a:prstGeom>
        </p:spPr>
      </p:pic>
    </p:spTree>
  </p:cSld>
  <p:clrMapOvr>
    <a:masterClrMapping/>
  </p:clrMapOvr>
  <p:transition spd="slow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3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80000">
                <a:schemeClr val="accent5">
                  <a:lumMod val="60000"/>
                  <a:lumOff val="4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endParaRPr lang="bn-BD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 flipV="1">
            <a:off x="3581400" y="6096000"/>
            <a:ext cx="5410200" cy="762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rgbClr val="C00000"/>
              </a:gs>
              <a:gs pos="100000">
                <a:schemeClr val="accent6">
                  <a:lumMod val="75000"/>
                </a:schemeClr>
              </a:gs>
            </a:gsLst>
            <a:lin ang="189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flipV="1">
            <a:off x="3581400" y="6248400"/>
            <a:ext cx="4648200" cy="762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rgbClr val="C00000"/>
              </a:gs>
              <a:gs pos="100000">
                <a:schemeClr val="accent6">
                  <a:lumMod val="75000"/>
                </a:schemeClr>
              </a:gs>
            </a:gsLst>
            <a:lin ang="189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24-Point Star 15"/>
          <p:cNvSpPr/>
          <p:nvPr/>
        </p:nvSpPr>
        <p:spPr>
          <a:xfrm>
            <a:off x="8458200" y="5791200"/>
            <a:ext cx="304800" cy="304800"/>
          </a:xfrm>
          <a:prstGeom prst="star24">
            <a:avLst/>
          </a:prstGeom>
          <a:ln>
            <a:solidFill>
              <a:srgbClr val="C00000"/>
            </a:solidFill>
          </a:ln>
          <a:effectLst>
            <a:glow rad="101600">
              <a:srgbClr val="C00000">
                <a:alpha val="60000"/>
              </a:srgb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24-Point Star 18"/>
          <p:cNvSpPr/>
          <p:nvPr/>
        </p:nvSpPr>
        <p:spPr>
          <a:xfrm>
            <a:off x="6172200" y="6019800"/>
            <a:ext cx="304800" cy="304800"/>
          </a:xfrm>
          <a:prstGeom prst="star24">
            <a:avLst/>
          </a:prstGeom>
          <a:ln>
            <a:solidFill>
              <a:srgbClr val="C00000"/>
            </a:solidFill>
          </a:ln>
          <a:effectLst>
            <a:glow rad="101600">
              <a:srgbClr val="C00000">
                <a:alpha val="60000"/>
              </a:srgb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24-Point Star 21"/>
          <p:cNvSpPr/>
          <p:nvPr/>
        </p:nvSpPr>
        <p:spPr>
          <a:xfrm>
            <a:off x="3810000" y="6324600"/>
            <a:ext cx="304800" cy="304800"/>
          </a:xfrm>
          <a:prstGeom prst="star24">
            <a:avLst/>
          </a:prstGeom>
          <a:ln>
            <a:solidFill>
              <a:srgbClr val="C00000"/>
            </a:solidFill>
          </a:ln>
          <a:effectLst>
            <a:glow rad="101600">
              <a:srgbClr val="C00000">
                <a:alpha val="60000"/>
              </a:srgb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1295400" y="381000"/>
            <a:ext cx="464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 দেখে বলঃ </a:t>
            </a:r>
            <a:endParaRPr lang="en-US" sz="48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Right Arrow 24"/>
          <p:cNvSpPr/>
          <p:nvPr/>
        </p:nvSpPr>
        <p:spPr>
          <a:xfrm>
            <a:off x="685800" y="609600"/>
            <a:ext cx="609600" cy="381000"/>
          </a:xfrm>
          <a:prstGeom prst="rightArrow">
            <a:avLst/>
          </a:prstGeom>
          <a:gradFill>
            <a:gsLst>
              <a:gs pos="0">
                <a:schemeClr val="bg1"/>
              </a:gs>
              <a:gs pos="50000">
                <a:srgbClr val="C00000"/>
              </a:gs>
              <a:gs pos="100000">
                <a:srgbClr val="FFFF00"/>
              </a:gs>
            </a:gsLst>
            <a:lin ang="2700000" scaled="1"/>
          </a:gradFill>
          <a:ln w="76200">
            <a:solidFill>
              <a:srgbClr val="C00000"/>
            </a:solidFill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24-Point Star 33"/>
          <p:cNvSpPr/>
          <p:nvPr/>
        </p:nvSpPr>
        <p:spPr>
          <a:xfrm>
            <a:off x="5181600" y="2590800"/>
            <a:ext cx="3505200" cy="2895600"/>
          </a:xfrm>
          <a:prstGeom prst="star24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  যেথায় বাঁকা গলি </a:t>
            </a:r>
          </a:p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নদীতে যায় চলি,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4" name="Picture 13" descr="3053245476_0996af15b3.jpg"/>
          <p:cNvPicPr>
            <a:picLocks noChangeAspect="1"/>
          </p:cNvPicPr>
          <p:nvPr/>
        </p:nvPicPr>
        <p:blipFill>
          <a:blip r:embed="rId2" cstate="print">
            <a:lum bright="20000" contrast="40000"/>
          </a:blip>
          <a:stretch>
            <a:fillRect/>
          </a:stretch>
        </p:blipFill>
        <p:spPr>
          <a:xfrm>
            <a:off x="533400" y="1295400"/>
            <a:ext cx="4297680" cy="3223260"/>
          </a:xfrm>
          <a:prstGeom prst="ellipse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prstMaterial="metal">
            <a:bevelT w="38100" h="57150" prst="angle"/>
          </a:sp3d>
        </p:spPr>
      </p:pic>
      <p:pic>
        <p:nvPicPr>
          <p:cNvPr id="13" name="Picture 12" descr="gd.gif"/>
          <p:cNvPicPr>
            <a:picLocks noChangeAspect="1"/>
          </p:cNvPicPr>
          <p:nvPr/>
        </p:nvPicPr>
        <p:blipFill>
          <a:blip r:embed="rId3" cstate="print">
            <a:lum contrast="40000"/>
          </a:blip>
          <a:stretch>
            <a:fillRect/>
          </a:stretch>
        </p:blipFill>
        <p:spPr>
          <a:xfrm>
            <a:off x="1447800" y="2133600"/>
            <a:ext cx="3200400" cy="633278"/>
          </a:xfrm>
          <a:prstGeom prst="rect">
            <a:avLst/>
          </a:prstGeom>
        </p:spPr>
      </p:pic>
    </p:spTree>
  </p:cSld>
  <p:clrMapOvr>
    <a:masterClrMapping/>
  </p:clrMapOvr>
  <p:transition spd="slow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3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80000">
                <a:schemeClr val="accent5">
                  <a:lumMod val="60000"/>
                  <a:lumOff val="4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endParaRPr lang="bn-BD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 flipV="1">
            <a:off x="3581400" y="6096000"/>
            <a:ext cx="5410200" cy="762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rgbClr val="C00000"/>
              </a:gs>
              <a:gs pos="100000">
                <a:schemeClr val="accent6">
                  <a:lumMod val="75000"/>
                </a:schemeClr>
              </a:gs>
            </a:gsLst>
            <a:lin ang="189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flipV="1">
            <a:off x="3581400" y="6248400"/>
            <a:ext cx="4648200" cy="762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rgbClr val="C00000"/>
              </a:gs>
              <a:gs pos="100000">
                <a:schemeClr val="accent6">
                  <a:lumMod val="75000"/>
                </a:schemeClr>
              </a:gs>
            </a:gsLst>
            <a:lin ang="189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24-Point Star 15"/>
          <p:cNvSpPr/>
          <p:nvPr/>
        </p:nvSpPr>
        <p:spPr>
          <a:xfrm>
            <a:off x="8458200" y="5791200"/>
            <a:ext cx="304800" cy="304800"/>
          </a:xfrm>
          <a:prstGeom prst="star24">
            <a:avLst/>
          </a:prstGeom>
          <a:ln>
            <a:solidFill>
              <a:srgbClr val="C00000"/>
            </a:solidFill>
          </a:ln>
          <a:effectLst>
            <a:glow rad="101600">
              <a:srgbClr val="C00000">
                <a:alpha val="60000"/>
              </a:srgb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24-Point Star 18"/>
          <p:cNvSpPr/>
          <p:nvPr/>
        </p:nvSpPr>
        <p:spPr>
          <a:xfrm>
            <a:off x="6172200" y="6019800"/>
            <a:ext cx="304800" cy="304800"/>
          </a:xfrm>
          <a:prstGeom prst="star24">
            <a:avLst/>
          </a:prstGeom>
          <a:ln>
            <a:solidFill>
              <a:srgbClr val="C00000"/>
            </a:solidFill>
          </a:ln>
          <a:effectLst>
            <a:glow rad="101600">
              <a:srgbClr val="C00000">
                <a:alpha val="60000"/>
              </a:srgb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24-Point Star 21"/>
          <p:cNvSpPr/>
          <p:nvPr/>
        </p:nvSpPr>
        <p:spPr>
          <a:xfrm>
            <a:off x="3810000" y="6324600"/>
            <a:ext cx="304800" cy="304800"/>
          </a:xfrm>
          <a:prstGeom prst="star24">
            <a:avLst/>
          </a:prstGeom>
          <a:ln>
            <a:solidFill>
              <a:srgbClr val="C00000"/>
            </a:solidFill>
          </a:ln>
          <a:effectLst>
            <a:glow rad="101600">
              <a:srgbClr val="C00000">
                <a:alpha val="60000"/>
              </a:srgb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1295400" y="381000"/>
            <a:ext cx="464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 দেখে বলঃ </a:t>
            </a:r>
            <a:endParaRPr lang="en-US" sz="48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Right Arrow 24"/>
          <p:cNvSpPr/>
          <p:nvPr/>
        </p:nvSpPr>
        <p:spPr>
          <a:xfrm>
            <a:off x="685800" y="609600"/>
            <a:ext cx="609600" cy="381000"/>
          </a:xfrm>
          <a:prstGeom prst="rightArrow">
            <a:avLst/>
          </a:prstGeom>
          <a:gradFill>
            <a:gsLst>
              <a:gs pos="0">
                <a:schemeClr val="bg1"/>
              </a:gs>
              <a:gs pos="50000">
                <a:srgbClr val="C00000"/>
              </a:gs>
              <a:gs pos="100000">
                <a:srgbClr val="FFFF00"/>
              </a:gs>
            </a:gsLst>
            <a:lin ang="2700000" scaled="1"/>
          </a:gradFill>
          <a:ln w="76200">
            <a:solidFill>
              <a:srgbClr val="C00000"/>
            </a:solidFill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24-Point Star 33"/>
          <p:cNvSpPr/>
          <p:nvPr/>
        </p:nvSpPr>
        <p:spPr>
          <a:xfrm>
            <a:off x="4800600" y="2362200"/>
            <a:ext cx="3352800" cy="3124200"/>
          </a:xfrm>
          <a:prstGeom prst="star24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bn-BD" sz="1600" dirty="0" smtClean="0">
                <a:latin typeface="NikoshBAN" pitchFamily="2" charset="0"/>
                <a:cs typeface="NikoshBAN" pitchFamily="2" charset="0"/>
              </a:rPr>
              <a:t>  দুই ধারে তার বেণুবনের শাখায় গলাগলি। </a:t>
            </a:r>
            <a:endParaRPr lang="en-US" sz="1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3" name="Picture 12" descr="Korea-Damyang-Juknogwon-Bamboo_Garden-05.jpg"/>
          <p:cNvPicPr>
            <a:picLocks noChangeAspect="1"/>
          </p:cNvPicPr>
          <p:nvPr/>
        </p:nvPicPr>
        <p:blipFill>
          <a:blip r:embed="rId2" cstate="print">
            <a:lum bright="30000" contrast="40000"/>
          </a:blip>
          <a:stretch>
            <a:fillRect/>
          </a:stretch>
        </p:blipFill>
        <p:spPr>
          <a:xfrm>
            <a:off x="1524000" y="1219200"/>
            <a:ext cx="2819400" cy="3291840"/>
          </a:xfrm>
          <a:prstGeom prst="rect">
            <a:avLst/>
          </a:prstGeom>
          <a:scene3d>
            <a:camera prst="orthographicFront"/>
            <a:lightRig rig="brightRoom" dir="t"/>
          </a:scene3d>
        </p:spPr>
      </p:pic>
    </p:spTree>
  </p:cSld>
  <p:clrMapOvr>
    <a:masterClrMapping/>
  </p:clrMapOvr>
  <p:transition spd="slow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3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80000">
                <a:schemeClr val="accent5">
                  <a:lumMod val="60000"/>
                  <a:lumOff val="4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endParaRPr lang="bn-BD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 flipV="1">
            <a:off x="3581400" y="6096000"/>
            <a:ext cx="5410200" cy="762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rgbClr val="C00000"/>
              </a:gs>
              <a:gs pos="100000">
                <a:schemeClr val="accent6">
                  <a:lumMod val="75000"/>
                </a:schemeClr>
              </a:gs>
            </a:gsLst>
            <a:lin ang="189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flipV="1">
            <a:off x="3581400" y="6248400"/>
            <a:ext cx="4648200" cy="762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rgbClr val="C00000"/>
              </a:gs>
              <a:gs pos="100000">
                <a:schemeClr val="accent6">
                  <a:lumMod val="75000"/>
                </a:schemeClr>
              </a:gs>
            </a:gsLst>
            <a:lin ang="189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24-Point Star 15"/>
          <p:cNvSpPr/>
          <p:nvPr/>
        </p:nvSpPr>
        <p:spPr>
          <a:xfrm>
            <a:off x="8458200" y="5791200"/>
            <a:ext cx="304800" cy="304800"/>
          </a:xfrm>
          <a:prstGeom prst="star24">
            <a:avLst/>
          </a:prstGeom>
          <a:ln>
            <a:solidFill>
              <a:srgbClr val="C00000"/>
            </a:solidFill>
          </a:ln>
          <a:effectLst>
            <a:glow rad="101600">
              <a:srgbClr val="C00000">
                <a:alpha val="60000"/>
              </a:srgb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24-Point Star 18"/>
          <p:cNvSpPr/>
          <p:nvPr/>
        </p:nvSpPr>
        <p:spPr>
          <a:xfrm>
            <a:off x="6172200" y="6019800"/>
            <a:ext cx="304800" cy="304800"/>
          </a:xfrm>
          <a:prstGeom prst="star24">
            <a:avLst/>
          </a:prstGeom>
          <a:ln>
            <a:solidFill>
              <a:srgbClr val="C00000"/>
            </a:solidFill>
          </a:ln>
          <a:effectLst>
            <a:glow rad="101600">
              <a:srgbClr val="C00000">
                <a:alpha val="60000"/>
              </a:srgb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24-Point Star 21"/>
          <p:cNvSpPr/>
          <p:nvPr/>
        </p:nvSpPr>
        <p:spPr>
          <a:xfrm>
            <a:off x="3810000" y="6324600"/>
            <a:ext cx="304800" cy="304800"/>
          </a:xfrm>
          <a:prstGeom prst="star24">
            <a:avLst/>
          </a:prstGeom>
          <a:ln>
            <a:solidFill>
              <a:srgbClr val="C00000"/>
            </a:solidFill>
          </a:ln>
          <a:effectLst>
            <a:glow rad="101600">
              <a:srgbClr val="C00000">
                <a:alpha val="60000"/>
              </a:srgb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1295400" y="381000"/>
            <a:ext cx="464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 দেখে বলঃ </a:t>
            </a:r>
            <a:endParaRPr lang="en-US" sz="48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Right Arrow 24"/>
          <p:cNvSpPr/>
          <p:nvPr/>
        </p:nvSpPr>
        <p:spPr>
          <a:xfrm>
            <a:off x="685800" y="609600"/>
            <a:ext cx="609600" cy="381000"/>
          </a:xfrm>
          <a:prstGeom prst="rightArrow">
            <a:avLst/>
          </a:prstGeom>
          <a:gradFill>
            <a:gsLst>
              <a:gs pos="0">
                <a:schemeClr val="bg1"/>
              </a:gs>
              <a:gs pos="50000">
                <a:srgbClr val="C00000"/>
              </a:gs>
              <a:gs pos="100000">
                <a:srgbClr val="FFFF00"/>
              </a:gs>
            </a:gsLst>
            <a:lin ang="2700000" scaled="1"/>
          </a:gradFill>
          <a:ln w="76200">
            <a:solidFill>
              <a:srgbClr val="C00000"/>
            </a:solidFill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24-Point Star 33"/>
          <p:cNvSpPr/>
          <p:nvPr/>
        </p:nvSpPr>
        <p:spPr>
          <a:xfrm>
            <a:off x="4800600" y="2362200"/>
            <a:ext cx="3352800" cy="3124200"/>
          </a:xfrm>
          <a:prstGeom prst="star24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bn-BD" sz="1600" dirty="0" smtClean="0">
                <a:latin typeface="NikoshBAN" pitchFamily="2" charset="0"/>
                <a:cs typeface="NikoshBAN" pitchFamily="2" charset="0"/>
              </a:rPr>
              <a:t>সকাল-সন্ধেবেলা </a:t>
            </a:r>
          </a:p>
          <a:p>
            <a:pPr algn="ctr"/>
            <a:r>
              <a:rPr lang="bn-BD" sz="1600" dirty="0" smtClean="0">
                <a:latin typeface="NikoshBAN" pitchFamily="2" charset="0"/>
                <a:cs typeface="NikoshBAN" pitchFamily="2" charset="0"/>
              </a:rPr>
              <a:t>ঘাটে বধূর মেলা , </a:t>
            </a:r>
            <a:endParaRPr lang="en-US" sz="1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4" name="Picture 13" descr="images.nationalgeographic.com.jpg"/>
          <p:cNvPicPr>
            <a:picLocks noChangeAspect="1"/>
          </p:cNvPicPr>
          <p:nvPr/>
        </p:nvPicPr>
        <p:blipFill>
          <a:blip r:embed="rId2" cstate="print">
            <a:lum bright="30000" contrast="40000"/>
          </a:blip>
          <a:stretch>
            <a:fillRect/>
          </a:stretch>
        </p:blipFill>
        <p:spPr>
          <a:xfrm>
            <a:off x="457200" y="1524000"/>
            <a:ext cx="3840480" cy="2880360"/>
          </a:xfrm>
          <a:prstGeom prst="ellipse">
            <a:avLst/>
          </a:prstGeom>
        </p:spPr>
      </p:pic>
      <p:pic>
        <p:nvPicPr>
          <p:cNvPr id="21" name="Picture 20" descr="images.nationalgeographic.com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600200" y="1981200"/>
            <a:ext cx="914400" cy="762000"/>
          </a:xfrm>
          <a:prstGeom prst="ellipse">
            <a:avLst/>
          </a:prstGeom>
        </p:spPr>
      </p:pic>
      <p:pic>
        <p:nvPicPr>
          <p:cNvPr id="26" name="Picture 25" descr="images.nationalgeographic.com.jpg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>
          <a:xfrm>
            <a:off x="2514600" y="2057400"/>
            <a:ext cx="914400" cy="762000"/>
          </a:xfrm>
          <a:prstGeom prst="ellipse">
            <a:avLst/>
          </a:prstGeom>
        </p:spPr>
      </p:pic>
      <p:pic>
        <p:nvPicPr>
          <p:cNvPr id="17" name="Picture 16" descr="bird_14.gif"/>
          <p:cNvPicPr>
            <a:picLocks noChangeAspect="1"/>
          </p:cNvPicPr>
          <p:nvPr/>
        </p:nvPicPr>
        <p:blipFill>
          <a:blip r:embed="rId4" cstate="print">
            <a:lum contrast="40000"/>
          </a:blip>
          <a:stretch>
            <a:fillRect/>
          </a:stretch>
        </p:blipFill>
        <p:spPr>
          <a:xfrm>
            <a:off x="762000" y="3352800"/>
            <a:ext cx="365760" cy="365760"/>
          </a:xfrm>
          <a:prstGeom prst="rect">
            <a:avLst/>
          </a:prstGeom>
        </p:spPr>
      </p:pic>
    </p:spTree>
  </p:cSld>
  <p:clrMapOvr>
    <a:masterClrMapping/>
  </p:clrMapOvr>
  <p:transition spd="slow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3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533400"/>
            <a:ext cx="9144000" cy="73914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80000">
                <a:schemeClr val="accent5">
                  <a:lumMod val="60000"/>
                  <a:lumOff val="4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endParaRPr lang="bn-BD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 flipV="1">
            <a:off x="3581400" y="6096000"/>
            <a:ext cx="5410200" cy="762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rgbClr val="C00000"/>
              </a:gs>
              <a:gs pos="100000">
                <a:schemeClr val="accent6">
                  <a:lumMod val="75000"/>
                </a:schemeClr>
              </a:gs>
            </a:gsLst>
            <a:lin ang="189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flipV="1">
            <a:off x="3581400" y="6248400"/>
            <a:ext cx="4648200" cy="762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rgbClr val="C00000"/>
              </a:gs>
              <a:gs pos="100000">
                <a:schemeClr val="accent6">
                  <a:lumMod val="75000"/>
                </a:schemeClr>
              </a:gs>
            </a:gsLst>
            <a:lin ang="189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24-Point Star 15"/>
          <p:cNvSpPr/>
          <p:nvPr/>
        </p:nvSpPr>
        <p:spPr>
          <a:xfrm>
            <a:off x="8458200" y="5791200"/>
            <a:ext cx="304800" cy="304800"/>
          </a:xfrm>
          <a:prstGeom prst="star24">
            <a:avLst/>
          </a:prstGeom>
          <a:ln>
            <a:solidFill>
              <a:srgbClr val="C00000"/>
            </a:solidFill>
          </a:ln>
          <a:effectLst>
            <a:glow rad="101600">
              <a:srgbClr val="C00000">
                <a:alpha val="60000"/>
              </a:srgb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24-Point Star 18"/>
          <p:cNvSpPr/>
          <p:nvPr/>
        </p:nvSpPr>
        <p:spPr>
          <a:xfrm>
            <a:off x="6172200" y="6019800"/>
            <a:ext cx="304800" cy="304800"/>
          </a:xfrm>
          <a:prstGeom prst="star24">
            <a:avLst/>
          </a:prstGeom>
          <a:ln>
            <a:solidFill>
              <a:srgbClr val="C00000"/>
            </a:solidFill>
          </a:ln>
          <a:effectLst>
            <a:glow rad="101600">
              <a:srgbClr val="C00000">
                <a:alpha val="60000"/>
              </a:srgb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24-Point Star 21"/>
          <p:cNvSpPr/>
          <p:nvPr/>
        </p:nvSpPr>
        <p:spPr>
          <a:xfrm>
            <a:off x="3810000" y="6324600"/>
            <a:ext cx="304800" cy="304800"/>
          </a:xfrm>
          <a:prstGeom prst="star24">
            <a:avLst/>
          </a:prstGeom>
          <a:ln>
            <a:solidFill>
              <a:srgbClr val="C00000"/>
            </a:solidFill>
          </a:ln>
          <a:effectLst>
            <a:glow rad="101600">
              <a:srgbClr val="C00000">
                <a:alpha val="60000"/>
              </a:srgb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1295400" y="381000"/>
            <a:ext cx="464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 দেখে বলঃ </a:t>
            </a:r>
            <a:endParaRPr lang="en-US" sz="48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Right Arrow 24"/>
          <p:cNvSpPr/>
          <p:nvPr/>
        </p:nvSpPr>
        <p:spPr>
          <a:xfrm>
            <a:off x="685800" y="609600"/>
            <a:ext cx="609600" cy="381000"/>
          </a:xfrm>
          <a:prstGeom prst="rightArrow">
            <a:avLst/>
          </a:prstGeom>
          <a:gradFill>
            <a:gsLst>
              <a:gs pos="0">
                <a:schemeClr val="bg1"/>
              </a:gs>
              <a:gs pos="50000">
                <a:srgbClr val="C00000"/>
              </a:gs>
              <a:gs pos="100000">
                <a:srgbClr val="FFFF00"/>
              </a:gs>
            </a:gsLst>
            <a:lin ang="2700000" scaled="1"/>
          </a:gradFill>
          <a:ln w="76200">
            <a:solidFill>
              <a:srgbClr val="C00000"/>
            </a:solidFill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24-Point Star 33"/>
          <p:cNvSpPr/>
          <p:nvPr/>
        </p:nvSpPr>
        <p:spPr>
          <a:xfrm>
            <a:off x="4800600" y="2362200"/>
            <a:ext cx="3733800" cy="3124200"/>
          </a:xfrm>
          <a:prstGeom prst="star24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bn-BD" sz="1600" dirty="0" smtClean="0">
                <a:latin typeface="NikoshBAN" pitchFamily="2" charset="0"/>
                <a:cs typeface="NikoshBAN" pitchFamily="2" charset="0"/>
              </a:rPr>
              <a:t> ছেলের দলে ঘাটের জলে </a:t>
            </a:r>
          </a:p>
          <a:p>
            <a:pPr algn="ctr"/>
            <a:r>
              <a:rPr lang="bn-BD" sz="1600" dirty="0" smtClean="0">
                <a:latin typeface="NikoshBAN" pitchFamily="2" charset="0"/>
                <a:cs typeface="NikoshBAN" pitchFamily="2" charset="0"/>
              </a:rPr>
              <a:t>ভাসে ভাসায় ভেলা। </a:t>
            </a:r>
            <a:endParaRPr lang="en-US" sz="1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5" name="Picture 14" descr="vela.jpg"/>
          <p:cNvPicPr>
            <a:picLocks noChangeAspect="1"/>
          </p:cNvPicPr>
          <p:nvPr/>
        </p:nvPicPr>
        <p:blipFill>
          <a:blip r:embed="rId2" cstate="print">
            <a:lum bright="10000" contrast="40000"/>
          </a:blip>
          <a:stretch>
            <a:fillRect/>
          </a:stretch>
        </p:blipFill>
        <p:spPr>
          <a:xfrm>
            <a:off x="457200" y="1447800"/>
            <a:ext cx="4206240" cy="2760349"/>
          </a:xfrm>
          <a:prstGeom prst="ellipse">
            <a:avLst/>
          </a:prstGeom>
          <a:scene3d>
            <a:camera prst="orthographicFront"/>
            <a:lightRig rig="brightRoom" dir="t"/>
          </a:scene3d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4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15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6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3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80000">
                <a:schemeClr val="accent5">
                  <a:lumMod val="60000"/>
                  <a:lumOff val="4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endParaRPr lang="bn-BD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 flipV="1">
            <a:off x="3581400" y="6096000"/>
            <a:ext cx="5410200" cy="762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rgbClr val="C00000"/>
              </a:gs>
              <a:gs pos="100000">
                <a:schemeClr val="accent6">
                  <a:lumMod val="75000"/>
                </a:schemeClr>
              </a:gs>
            </a:gsLst>
            <a:lin ang="189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flipV="1">
            <a:off x="3581400" y="6248400"/>
            <a:ext cx="4648200" cy="762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rgbClr val="C00000"/>
              </a:gs>
              <a:gs pos="100000">
                <a:schemeClr val="accent6">
                  <a:lumMod val="75000"/>
                </a:schemeClr>
              </a:gs>
            </a:gsLst>
            <a:lin ang="189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24-Point Star 15"/>
          <p:cNvSpPr/>
          <p:nvPr/>
        </p:nvSpPr>
        <p:spPr>
          <a:xfrm>
            <a:off x="8458200" y="5791200"/>
            <a:ext cx="304800" cy="304800"/>
          </a:xfrm>
          <a:prstGeom prst="star24">
            <a:avLst/>
          </a:prstGeom>
          <a:ln>
            <a:solidFill>
              <a:srgbClr val="C00000"/>
            </a:solidFill>
          </a:ln>
          <a:effectLst>
            <a:glow rad="101600">
              <a:srgbClr val="C00000">
                <a:alpha val="60000"/>
              </a:srgb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24-Point Star 18"/>
          <p:cNvSpPr/>
          <p:nvPr/>
        </p:nvSpPr>
        <p:spPr>
          <a:xfrm>
            <a:off x="6172200" y="6019800"/>
            <a:ext cx="304800" cy="304800"/>
          </a:xfrm>
          <a:prstGeom prst="star24">
            <a:avLst/>
          </a:prstGeom>
          <a:ln>
            <a:solidFill>
              <a:srgbClr val="C00000"/>
            </a:solidFill>
          </a:ln>
          <a:effectLst>
            <a:glow rad="101600">
              <a:srgbClr val="C00000">
                <a:alpha val="60000"/>
              </a:srgb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24-Point Star 21"/>
          <p:cNvSpPr/>
          <p:nvPr/>
        </p:nvSpPr>
        <p:spPr>
          <a:xfrm>
            <a:off x="3810000" y="6324600"/>
            <a:ext cx="304800" cy="304800"/>
          </a:xfrm>
          <a:prstGeom prst="star24">
            <a:avLst/>
          </a:prstGeom>
          <a:ln>
            <a:solidFill>
              <a:srgbClr val="C00000"/>
            </a:solidFill>
          </a:ln>
          <a:effectLst>
            <a:glow rad="101600">
              <a:srgbClr val="C00000">
                <a:alpha val="60000"/>
              </a:srgb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Bevel 16"/>
          <p:cNvSpPr/>
          <p:nvPr/>
        </p:nvSpPr>
        <p:spPr>
          <a:xfrm>
            <a:off x="381000" y="914400"/>
            <a:ext cx="3505200" cy="3633216"/>
          </a:xfrm>
          <a:prstGeom prst="bevel">
            <a:avLst/>
          </a:prstGeom>
          <a:blipFill>
            <a:blip r:embed="rId3" cstate="print">
              <a:lum contrast="40000"/>
            </a:blip>
            <a:stretch>
              <a:fillRect/>
            </a:stretch>
          </a:blipFill>
          <a:ln>
            <a:solidFill>
              <a:srgbClr val="C00000"/>
            </a:solidFill>
          </a:ln>
          <a:scene3d>
            <a:camera prst="perspective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1066800" y="1371600"/>
            <a:ext cx="1981200" cy="2800767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BD" sz="4400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শিক্ষকের আবৃত্তি ও পাঠ্যাংশ আলোচনা </a:t>
            </a:r>
            <a:endParaRPr lang="en-US" sz="4400" dirty="0">
              <a:ln w="18415" cmpd="sng">
                <a:solidFill>
                  <a:srgbClr val="FFFF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3" name="Picture 12" descr="IMG_0623.JPG"/>
          <p:cNvPicPr>
            <a:picLocks noChangeAspect="1"/>
          </p:cNvPicPr>
          <p:nvPr/>
        </p:nvPicPr>
        <p:blipFill>
          <a:blip r:embed="rId4" cstate="print">
            <a:lum contrast="40000"/>
          </a:blip>
          <a:stretch>
            <a:fillRect/>
          </a:stretch>
        </p:blipFill>
        <p:spPr>
          <a:xfrm>
            <a:off x="4343400" y="3124200"/>
            <a:ext cx="4206240" cy="2361387"/>
          </a:xfrm>
          <a:prstGeom prst="ellipse">
            <a:avLst/>
          </a:prstGeom>
          <a:scene3d>
            <a:camera prst="orthographicFront"/>
            <a:lightRig rig="brightRoom" dir="t"/>
          </a:scene3d>
        </p:spPr>
      </p:pic>
      <p:graphicFrame>
        <p:nvGraphicFramePr>
          <p:cNvPr id="11" name="Object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096000" y="1828800"/>
          <a:ext cx="914400" cy="771525"/>
        </p:xfrm>
        <a:graphic>
          <a:graphicData uri="http://schemas.openxmlformats.org/presentationml/2006/ole">
            <p:oleObj spid="_x0000_s36866" name="Packager Shell Object" showAsIcon="1" r:id="rId5" imgW="914400" imgH="771480" progId="Package">
              <p:embed/>
            </p:oleObj>
          </a:graphicData>
        </a:graphic>
      </p:graphicFrame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9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80000">
                <a:schemeClr val="accent5">
                  <a:lumMod val="60000"/>
                  <a:lumOff val="4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endParaRPr lang="bn-BD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 flipV="1">
            <a:off x="3581400" y="6096000"/>
            <a:ext cx="5410200" cy="762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rgbClr val="C00000"/>
              </a:gs>
              <a:gs pos="100000">
                <a:schemeClr val="accent6">
                  <a:lumMod val="75000"/>
                </a:schemeClr>
              </a:gs>
            </a:gsLst>
            <a:lin ang="189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flipV="1">
            <a:off x="3581400" y="6248400"/>
            <a:ext cx="4648200" cy="762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rgbClr val="C00000"/>
              </a:gs>
              <a:gs pos="100000">
                <a:schemeClr val="accent6">
                  <a:lumMod val="75000"/>
                </a:schemeClr>
              </a:gs>
            </a:gsLst>
            <a:lin ang="189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24-Point Star 15"/>
          <p:cNvSpPr/>
          <p:nvPr/>
        </p:nvSpPr>
        <p:spPr>
          <a:xfrm>
            <a:off x="8458200" y="5791200"/>
            <a:ext cx="304800" cy="304800"/>
          </a:xfrm>
          <a:prstGeom prst="star24">
            <a:avLst/>
          </a:prstGeom>
          <a:ln>
            <a:solidFill>
              <a:srgbClr val="C00000"/>
            </a:solidFill>
          </a:ln>
          <a:effectLst>
            <a:glow rad="101600">
              <a:srgbClr val="C00000">
                <a:alpha val="60000"/>
              </a:srgb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24-Point Star 18"/>
          <p:cNvSpPr/>
          <p:nvPr/>
        </p:nvSpPr>
        <p:spPr>
          <a:xfrm>
            <a:off x="6172200" y="6019800"/>
            <a:ext cx="304800" cy="304800"/>
          </a:xfrm>
          <a:prstGeom prst="star24">
            <a:avLst/>
          </a:prstGeom>
          <a:ln>
            <a:solidFill>
              <a:srgbClr val="C00000"/>
            </a:solidFill>
          </a:ln>
          <a:effectLst>
            <a:glow rad="101600">
              <a:srgbClr val="C00000">
                <a:alpha val="60000"/>
              </a:srgb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24-Point Star 21"/>
          <p:cNvSpPr/>
          <p:nvPr/>
        </p:nvSpPr>
        <p:spPr>
          <a:xfrm>
            <a:off x="3810000" y="6324600"/>
            <a:ext cx="304800" cy="304800"/>
          </a:xfrm>
          <a:prstGeom prst="star24">
            <a:avLst/>
          </a:prstGeom>
          <a:ln>
            <a:solidFill>
              <a:srgbClr val="C00000"/>
            </a:solidFill>
          </a:ln>
          <a:effectLst>
            <a:glow rad="101600">
              <a:srgbClr val="C00000">
                <a:alpha val="60000"/>
              </a:srgb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lowchart: Internal Storage 9"/>
          <p:cNvSpPr/>
          <p:nvPr/>
        </p:nvSpPr>
        <p:spPr>
          <a:xfrm>
            <a:off x="457200" y="1600200"/>
            <a:ext cx="2819400" cy="2895600"/>
          </a:xfrm>
          <a:prstGeom prst="flowChartInternalStorage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brightRoom" dir="t"/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09600" y="2133600"/>
            <a:ext cx="2209800" cy="1754326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BD" sz="5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শিক্ষার্থীর আবৃত্তি </a:t>
            </a:r>
            <a:endParaRPr lang="en-US" sz="54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3" name="Picture 12" descr="IMG_0588.JPG"/>
          <p:cNvPicPr>
            <a:picLocks noChangeAspect="1"/>
          </p:cNvPicPr>
          <p:nvPr/>
        </p:nvPicPr>
        <p:blipFill>
          <a:blip r:embed="rId3" cstate="print">
            <a:lum bright="10000" contrast="40000"/>
          </a:blip>
          <a:stretch>
            <a:fillRect/>
          </a:stretch>
        </p:blipFill>
        <p:spPr>
          <a:xfrm>
            <a:off x="4267200" y="3200400"/>
            <a:ext cx="4114800" cy="2310053"/>
          </a:xfrm>
          <a:prstGeom prst="ellipse">
            <a:avLst/>
          </a:prstGeom>
          <a:scene3d>
            <a:camera prst="orthographicFront"/>
            <a:lightRig rig="brightRoom" dir="t"/>
          </a:scene3d>
        </p:spPr>
      </p:pic>
    </p:spTree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80000">
                <a:schemeClr val="accent5">
                  <a:lumMod val="60000"/>
                  <a:lumOff val="4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23" name="Rectangle 22"/>
          <p:cNvSpPr/>
          <p:nvPr/>
        </p:nvSpPr>
        <p:spPr>
          <a:xfrm flipV="1">
            <a:off x="3581400" y="6096000"/>
            <a:ext cx="5410200" cy="762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rgbClr val="C00000"/>
              </a:gs>
              <a:gs pos="100000">
                <a:schemeClr val="accent6">
                  <a:lumMod val="75000"/>
                </a:schemeClr>
              </a:gs>
            </a:gsLst>
            <a:lin ang="189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flipV="1">
            <a:off x="3581400" y="6248400"/>
            <a:ext cx="4648200" cy="762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rgbClr val="C00000"/>
              </a:gs>
              <a:gs pos="100000">
                <a:schemeClr val="accent6">
                  <a:lumMod val="75000"/>
                </a:schemeClr>
              </a:gs>
            </a:gsLst>
            <a:lin ang="189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24-Point Star 15"/>
          <p:cNvSpPr/>
          <p:nvPr/>
        </p:nvSpPr>
        <p:spPr>
          <a:xfrm>
            <a:off x="8458200" y="5791200"/>
            <a:ext cx="304800" cy="304800"/>
          </a:xfrm>
          <a:prstGeom prst="star24">
            <a:avLst/>
          </a:prstGeom>
          <a:ln>
            <a:solidFill>
              <a:srgbClr val="C00000"/>
            </a:solidFill>
          </a:ln>
          <a:effectLst>
            <a:glow rad="101600">
              <a:srgbClr val="C00000">
                <a:alpha val="60000"/>
              </a:srgb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24-Point Star 18"/>
          <p:cNvSpPr/>
          <p:nvPr/>
        </p:nvSpPr>
        <p:spPr>
          <a:xfrm>
            <a:off x="6172200" y="6019800"/>
            <a:ext cx="304800" cy="304800"/>
          </a:xfrm>
          <a:prstGeom prst="star24">
            <a:avLst/>
          </a:prstGeom>
          <a:ln>
            <a:solidFill>
              <a:srgbClr val="C00000"/>
            </a:solidFill>
          </a:ln>
          <a:effectLst>
            <a:glow rad="101600">
              <a:srgbClr val="C00000">
                <a:alpha val="60000"/>
              </a:srgb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24-Point Star 21"/>
          <p:cNvSpPr/>
          <p:nvPr/>
        </p:nvSpPr>
        <p:spPr>
          <a:xfrm>
            <a:off x="3810000" y="6324600"/>
            <a:ext cx="304800" cy="304800"/>
          </a:xfrm>
          <a:prstGeom prst="star24">
            <a:avLst/>
          </a:prstGeom>
          <a:ln>
            <a:solidFill>
              <a:srgbClr val="C00000"/>
            </a:solidFill>
          </a:ln>
          <a:effectLst>
            <a:glow rad="101600">
              <a:srgbClr val="C00000">
                <a:alpha val="60000"/>
              </a:srgb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28600" y="381000"/>
            <a:ext cx="5943600" cy="609600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</a:schemeClr>
              </a:gs>
              <a:gs pos="35000">
                <a:srgbClr val="FFFF00"/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8100000" scaled="1"/>
            <a:tileRect/>
          </a:gradFill>
          <a:ln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এসো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ছবির সাহায্যে বিপরীত শব্দ শিখিঃ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762000" y="1447800"/>
            <a:ext cx="7772400" cy="4267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400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762000" y="2133600"/>
            <a:ext cx="7772400" cy="158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762000" y="3048000"/>
            <a:ext cx="7772400" cy="158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762000" y="3886200"/>
            <a:ext cx="7772400" cy="158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762000" y="4800600"/>
            <a:ext cx="7772400" cy="158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stCxn id="29" idx="0"/>
            <a:endCxn id="29" idx="2"/>
          </p:cNvCxnSpPr>
          <p:nvPr/>
        </p:nvCxnSpPr>
        <p:spPr>
          <a:xfrm rot="16200000" flipH="1">
            <a:off x="2514600" y="3581400"/>
            <a:ext cx="4267200" cy="158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1143000" y="1371600"/>
            <a:ext cx="2895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প্রদত্ত শব্দ </a:t>
            </a:r>
            <a:endParaRPr lang="en-US" sz="48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724400" y="1371600"/>
            <a:ext cx="3276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বিপরীত শব্দ </a:t>
            </a:r>
            <a:endParaRPr lang="en-US" sz="4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514600" y="2209800"/>
            <a:ext cx="137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ও পার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876800" y="2209800"/>
            <a:ext cx="312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এ পার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981200" y="3048000"/>
            <a:ext cx="2209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বাঁকা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800600" y="3124200"/>
            <a:ext cx="312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সোজা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752600" y="3886200"/>
            <a:ext cx="2590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সকাল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867400" y="4038600"/>
            <a:ext cx="114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সন্ধ্যা 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981200" y="4876800"/>
            <a:ext cx="213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জলে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867400" y="4800600"/>
            <a:ext cx="3048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স্থলে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5" name="Picture 24" descr="2011-11-24-1322130170-d41d8cd98f00b204e9800998ecf8427e739.aaa.jpg"/>
          <p:cNvPicPr>
            <a:picLocks noChangeAspect="1"/>
          </p:cNvPicPr>
          <p:nvPr/>
        </p:nvPicPr>
        <p:blipFill>
          <a:blip r:embed="rId2" cstate="print">
            <a:lum bright="10000" contrast="40000"/>
          </a:blip>
          <a:stretch>
            <a:fillRect/>
          </a:stretch>
        </p:blipFill>
        <p:spPr>
          <a:xfrm>
            <a:off x="7239000" y="2209800"/>
            <a:ext cx="1005840" cy="754380"/>
          </a:xfrm>
          <a:prstGeom prst="ellipse">
            <a:avLst/>
          </a:prstGeom>
        </p:spPr>
      </p:pic>
      <p:pic>
        <p:nvPicPr>
          <p:cNvPr id="27" name="Picture 26" descr="8765-beautiful-bangladesh-sail-boats.jpg"/>
          <p:cNvPicPr>
            <a:picLocks noChangeAspect="1"/>
          </p:cNvPicPr>
          <p:nvPr/>
        </p:nvPicPr>
        <p:blipFill>
          <a:blip r:embed="rId3" cstate="print">
            <a:lum contrast="40000"/>
          </a:blip>
          <a:stretch>
            <a:fillRect/>
          </a:stretch>
        </p:blipFill>
        <p:spPr>
          <a:xfrm>
            <a:off x="1219200" y="2209800"/>
            <a:ext cx="1097280" cy="823243"/>
          </a:xfrm>
          <a:prstGeom prst="ellipse">
            <a:avLst/>
          </a:prstGeom>
          <a:scene3d>
            <a:camera prst="orthographicFront"/>
            <a:lightRig rig="brightRoom" dir="t"/>
          </a:scene3d>
        </p:spPr>
      </p:pic>
      <p:pic>
        <p:nvPicPr>
          <p:cNvPr id="28" name="Picture 27" descr="বাংলা- ৫০.jpg"/>
          <p:cNvPicPr>
            <a:picLocks noChangeAspect="1"/>
          </p:cNvPicPr>
          <p:nvPr/>
        </p:nvPicPr>
        <p:blipFill>
          <a:blip r:embed="rId4" cstate="print">
            <a:lum bright="10000" contrast="40000"/>
          </a:blip>
          <a:stretch>
            <a:fillRect/>
          </a:stretch>
        </p:blipFill>
        <p:spPr>
          <a:xfrm>
            <a:off x="7239000" y="3048000"/>
            <a:ext cx="1097280" cy="822960"/>
          </a:xfrm>
          <a:prstGeom prst="ellipse">
            <a:avLst/>
          </a:prstGeom>
          <a:scene3d>
            <a:camera prst="orthographicFront"/>
            <a:lightRig rig="brightRoom" dir="t"/>
          </a:scene3d>
        </p:spPr>
      </p:pic>
      <p:pic>
        <p:nvPicPr>
          <p:cNvPr id="32" name="Picture 31" descr="3053245476_0996af15b3.jpg"/>
          <p:cNvPicPr>
            <a:picLocks noChangeAspect="1"/>
          </p:cNvPicPr>
          <p:nvPr/>
        </p:nvPicPr>
        <p:blipFill>
          <a:blip r:embed="rId5" cstate="print">
            <a:lum contrast="40000"/>
          </a:blip>
          <a:stretch>
            <a:fillRect/>
          </a:stretch>
        </p:blipFill>
        <p:spPr>
          <a:xfrm>
            <a:off x="1295400" y="3124200"/>
            <a:ext cx="1005840" cy="754380"/>
          </a:xfrm>
          <a:prstGeom prst="roundRect">
            <a:avLst/>
          </a:prstGeom>
          <a:scene3d>
            <a:camera prst="orthographicFront"/>
            <a:lightRig rig="brightRoom" dir="t"/>
          </a:scene3d>
        </p:spPr>
      </p:pic>
      <p:pic>
        <p:nvPicPr>
          <p:cNvPr id="33" name="Picture 32" descr="6265688324_bb168f539a_z.jpg"/>
          <p:cNvPicPr>
            <a:picLocks noChangeAspect="1"/>
          </p:cNvPicPr>
          <p:nvPr/>
        </p:nvPicPr>
        <p:blipFill>
          <a:blip r:embed="rId6" cstate="print">
            <a:lum contrast="40000"/>
          </a:blip>
          <a:srcRect l="20000" t="20023" r="33750" b="20024"/>
          <a:stretch>
            <a:fillRect/>
          </a:stretch>
        </p:blipFill>
        <p:spPr>
          <a:xfrm>
            <a:off x="7391400" y="3962400"/>
            <a:ext cx="1005840" cy="869919"/>
          </a:xfrm>
          <a:prstGeom prst="ellipse">
            <a:avLst/>
          </a:prstGeom>
          <a:scene3d>
            <a:camera prst="orthographicFront"/>
            <a:lightRig rig="brightRoom" dir="t"/>
          </a:scene3d>
        </p:spPr>
      </p:pic>
      <p:pic>
        <p:nvPicPr>
          <p:cNvPr id="34" name="Picture 33" descr="ed72e75e165dff63731dafdd71cfd90e.jpg"/>
          <p:cNvPicPr>
            <a:picLocks noChangeAspect="1"/>
          </p:cNvPicPr>
          <p:nvPr/>
        </p:nvPicPr>
        <p:blipFill>
          <a:blip r:embed="rId7" cstate="print">
            <a:lum bright="10000" contrast="40000"/>
          </a:blip>
          <a:stretch>
            <a:fillRect/>
          </a:stretch>
        </p:blipFill>
        <p:spPr>
          <a:xfrm>
            <a:off x="1295400" y="4876800"/>
            <a:ext cx="1097280" cy="730806"/>
          </a:xfrm>
          <a:prstGeom prst="ellipse">
            <a:avLst/>
          </a:prstGeom>
          <a:scene3d>
            <a:camera prst="orthographicFront"/>
            <a:lightRig rig="brightRoom" dir="t"/>
          </a:scene3d>
        </p:spPr>
      </p:pic>
      <p:pic>
        <p:nvPicPr>
          <p:cNvPr id="36" name="Picture 35" descr="tintinrocks_1355596054_1-182302_469614593084724_126832932_n.jpg"/>
          <p:cNvPicPr>
            <a:picLocks noChangeAspect="1"/>
          </p:cNvPicPr>
          <p:nvPr/>
        </p:nvPicPr>
        <p:blipFill>
          <a:blip r:embed="rId8" cstate="print">
            <a:lum bright="10000" contrast="30000"/>
          </a:blip>
          <a:stretch>
            <a:fillRect/>
          </a:stretch>
        </p:blipFill>
        <p:spPr>
          <a:xfrm>
            <a:off x="1295400" y="3962400"/>
            <a:ext cx="1097280" cy="772668"/>
          </a:xfrm>
          <a:prstGeom prst="ellipse">
            <a:avLst/>
          </a:prstGeom>
          <a:ln>
            <a:solidFill>
              <a:srgbClr val="C00000"/>
            </a:solidFill>
          </a:ln>
          <a:scene3d>
            <a:camera prst="orthographicFront"/>
            <a:lightRig rig="brightRoom" dir="t"/>
          </a:scene3d>
        </p:spPr>
      </p:pic>
      <p:pic>
        <p:nvPicPr>
          <p:cNvPr id="55" name="Picture 54" descr="mio.jpg"/>
          <p:cNvPicPr>
            <a:picLocks noChangeAspect="1"/>
          </p:cNvPicPr>
          <p:nvPr/>
        </p:nvPicPr>
        <p:blipFill>
          <a:blip r:embed="rId9" cstate="print">
            <a:lum contrast="40000"/>
          </a:blip>
          <a:srcRect/>
          <a:stretch>
            <a:fillRect/>
          </a:stretch>
        </p:blipFill>
        <p:spPr>
          <a:xfrm>
            <a:off x="7391400" y="4876800"/>
            <a:ext cx="914400" cy="821355"/>
          </a:xfrm>
          <a:prstGeom prst="ellipse">
            <a:avLst/>
          </a:prstGeom>
          <a:scene3d>
            <a:camera prst="orthographicFront"/>
            <a:lightRig rig="brightRoom" dir="t"/>
          </a:scene3d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5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4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4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3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4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65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000"/>
                            </p:stCondLst>
                            <p:childTnLst>
                              <p:par>
                                <p:cTn id="7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4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9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83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80000">
                <a:schemeClr val="accent5">
                  <a:lumMod val="60000"/>
                  <a:lumOff val="4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endParaRPr lang="bn-BD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 flipV="1">
            <a:off x="3581400" y="6096000"/>
            <a:ext cx="5410200" cy="762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rgbClr val="C00000"/>
              </a:gs>
              <a:gs pos="100000">
                <a:schemeClr val="accent6">
                  <a:lumMod val="75000"/>
                </a:schemeClr>
              </a:gs>
            </a:gsLst>
            <a:lin ang="189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flipV="1">
            <a:off x="3581400" y="6248400"/>
            <a:ext cx="4648200" cy="762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rgbClr val="C00000"/>
              </a:gs>
              <a:gs pos="100000">
                <a:schemeClr val="accent6">
                  <a:lumMod val="75000"/>
                </a:schemeClr>
              </a:gs>
            </a:gsLst>
            <a:lin ang="189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24-Point Star 15"/>
          <p:cNvSpPr/>
          <p:nvPr/>
        </p:nvSpPr>
        <p:spPr>
          <a:xfrm>
            <a:off x="8458200" y="5791200"/>
            <a:ext cx="304800" cy="304800"/>
          </a:xfrm>
          <a:prstGeom prst="star24">
            <a:avLst/>
          </a:prstGeom>
          <a:ln>
            <a:solidFill>
              <a:srgbClr val="C00000"/>
            </a:solidFill>
          </a:ln>
          <a:effectLst>
            <a:glow rad="101600">
              <a:srgbClr val="C00000">
                <a:alpha val="60000"/>
              </a:srgb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24-Point Star 18"/>
          <p:cNvSpPr/>
          <p:nvPr/>
        </p:nvSpPr>
        <p:spPr>
          <a:xfrm>
            <a:off x="6172200" y="6019800"/>
            <a:ext cx="304800" cy="304800"/>
          </a:xfrm>
          <a:prstGeom prst="star24">
            <a:avLst/>
          </a:prstGeom>
          <a:ln>
            <a:solidFill>
              <a:srgbClr val="C00000"/>
            </a:solidFill>
          </a:ln>
          <a:effectLst>
            <a:glow rad="101600">
              <a:srgbClr val="C00000">
                <a:alpha val="60000"/>
              </a:srgb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24-Point Star 21"/>
          <p:cNvSpPr/>
          <p:nvPr/>
        </p:nvSpPr>
        <p:spPr>
          <a:xfrm>
            <a:off x="3810000" y="6324600"/>
            <a:ext cx="304800" cy="304800"/>
          </a:xfrm>
          <a:prstGeom prst="star24">
            <a:avLst/>
          </a:prstGeom>
          <a:ln>
            <a:solidFill>
              <a:srgbClr val="C00000"/>
            </a:solidFill>
          </a:ln>
          <a:effectLst>
            <a:glow rad="101600">
              <a:srgbClr val="C00000">
                <a:alpha val="60000"/>
              </a:srgb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381000" y="457201"/>
            <a:ext cx="4343400" cy="830997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মুখে মুখে উত্তর দাওঃ 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819400" y="1752600"/>
            <a:ext cx="6096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পাতার আচ্ছাদন বলতে কি বুঝ? </a:t>
            </a:r>
          </a:p>
          <a:p>
            <a:endParaRPr lang="bn-BD" sz="4000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রবীন্দ্রনাথ ঠাকুর কোন কাব্যগ্রন্থের জন্য নোবেল পুরস্কার লাভ করেন? </a:t>
            </a:r>
          </a:p>
          <a:p>
            <a:endParaRPr lang="bn-BD" sz="4000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বাঁকা গলিটি কোথায় মিশেছে?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5" name="Picture 14" descr="46b535818d1881f469a5a96a62376464.jpg"/>
          <p:cNvPicPr>
            <a:picLocks noChangeAspect="1"/>
          </p:cNvPicPr>
          <p:nvPr/>
        </p:nvPicPr>
        <p:blipFill>
          <a:blip r:embed="rId2" cstate="print">
            <a:lum bright="10000" contrast="40000"/>
          </a:blip>
          <a:stretch>
            <a:fillRect/>
          </a:stretch>
        </p:blipFill>
        <p:spPr>
          <a:xfrm>
            <a:off x="609600" y="2057400"/>
            <a:ext cx="1645920" cy="1095129"/>
          </a:xfrm>
          <a:prstGeom prst="ellipse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381000" y="1676400"/>
            <a:ext cx="1981200" cy="4572000"/>
          </a:xfrm>
          <a:prstGeom prst="roundRect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/>
          <p:cNvCxnSpPr/>
          <p:nvPr/>
        </p:nvCxnSpPr>
        <p:spPr>
          <a:xfrm>
            <a:off x="381000" y="3352800"/>
            <a:ext cx="1981200" cy="1588"/>
          </a:xfrm>
          <a:prstGeom prst="line">
            <a:avLst/>
          </a:prstGeom>
          <a:effectLst>
            <a:glow rad="1016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381000" y="4800600"/>
            <a:ext cx="1981200" cy="1588"/>
          </a:xfrm>
          <a:prstGeom prst="line">
            <a:avLst/>
          </a:prstGeom>
          <a:effectLst>
            <a:glow rad="1016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28" name="Picture 27" descr="46b535818d1881f469a5a96a62376464.jpg"/>
          <p:cNvPicPr>
            <a:picLocks noChangeAspect="1"/>
          </p:cNvPicPr>
          <p:nvPr/>
        </p:nvPicPr>
        <p:blipFill>
          <a:blip r:embed="rId2" cstate="print">
            <a:lum bright="10000" contrast="40000"/>
          </a:blip>
          <a:stretch>
            <a:fillRect/>
          </a:stretch>
        </p:blipFill>
        <p:spPr>
          <a:xfrm>
            <a:off x="457200" y="1981200"/>
            <a:ext cx="1737360" cy="1155971"/>
          </a:xfrm>
          <a:prstGeom prst="ellipse">
            <a:avLst/>
          </a:prstGeom>
        </p:spPr>
      </p:pic>
      <p:pic>
        <p:nvPicPr>
          <p:cNvPr id="29" name="Picture 28" descr="1356210185-dried-fish-market-in-bangladesh_1690643.jpg"/>
          <p:cNvPicPr>
            <a:picLocks noChangeAspect="1"/>
          </p:cNvPicPr>
          <p:nvPr/>
        </p:nvPicPr>
        <p:blipFill>
          <a:blip r:embed="rId3" cstate="print">
            <a:lum contrast="40000"/>
          </a:blip>
          <a:srcRect/>
          <a:stretch>
            <a:fillRect/>
          </a:stretch>
        </p:blipFill>
        <p:spPr>
          <a:xfrm>
            <a:off x="457200" y="5029200"/>
            <a:ext cx="1920240" cy="970127"/>
          </a:xfrm>
          <a:prstGeom prst="ellipse">
            <a:avLst/>
          </a:prstGeom>
        </p:spPr>
      </p:pic>
      <p:pic>
        <p:nvPicPr>
          <p:cNvPr id="30" name="Picture 29" descr="pen-in-hand.jpg"/>
          <p:cNvPicPr>
            <a:picLocks noChangeAspect="1"/>
          </p:cNvPicPr>
          <p:nvPr/>
        </p:nvPicPr>
        <p:blipFill>
          <a:blip r:embed="rId4" cstate="print">
            <a:lum bright="-10000" contrast="40000"/>
          </a:blip>
          <a:stretch>
            <a:fillRect/>
          </a:stretch>
        </p:blipFill>
        <p:spPr>
          <a:xfrm>
            <a:off x="457200" y="3505200"/>
            <a:ext cx="1828800" cy="1269187"/>
          </a:xfrm>
          <a:prstGeom prst="round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3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0" dur="3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 tmFilter="0,0; .5, 1; 1, 1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FCAAEA"/>
              </a:gs>
              <a:gs pos="35000">
                <a:srgbClr val="AAF2FC"/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189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 rot="16200000">
            <a:off x="-3048000" y="3048000"/>
            <a:ext cx="6858000" cy="7620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rgbClr val="00FFCC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 rot="16200000">
            <a:off x="-1981200" y="3200400"/>
            <a:ext cx="6858000" cy="45720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 rot="16200000">
            <a:off x="-1905000" y="3276600"/>
            <a:ext cx="6858000" cy="3048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 rot="16200000">
            <a:off x="-1524000" y="3352800"/>
            <a:ext cx="6858000" cy="152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 rot="16200000">
            <a:off x="-1371600" y="3352800"/>
            <a:ext cx="6858000" cy="152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nut 9"/>
          <p:cNvSpPr/>
          <p:nvPr/>
        </p:nvSpPr>
        <p:spPr>
          <a:xfrm>
            <a:off x="0" y="2743200"/>
            <a:ext cx="457200" cy="457200"/>
          </a:xfrm>
          <a:prstGeom prst="donu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isometricOffAxis1Left"/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Donut 10"/>
          <p:cNvSpPr/>
          <p:nvPr/>
        </p:nvSpPr>
        <p:spPr>
          <a:xfrm>
            <a:off x="152400" y="4724400"/>
            <a:ext cx="457200" cy="457200"/>
          </a:xfrm>
          <a:prstGeom prst="donu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isometricOffAxis1Left"/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Donut 11"/>
          <p:cNvSpPr/>
          <p:nvPr/>
        </p:nvSpPr>
        <p:spPr>
          <a:xfrm>
            <a:off x="685800" y="3886200"/>
            <a:ext cx="457200" cy="457200"/>
          </a:xfrm>
          <a:prstGeom prst="donu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isometricOffAxis1Left"/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Donut 14"/>
          <p:cNvSpPr/>
          <p:nvPr/>
        </p:nvSpPr>
        <p:spPr>
          <a:xfrm>
            <a:off x="381000" y="152400"/>
            <a:ext cx="457200" cy="457200"/>
          </a:xfrm>
          <a:prstGeom prst="donu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isometricOffAxis1Left"/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2" name="Picture 31" descr="erq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8305800" y="10210800"/>
            <a:ext cx="5791200" cy="4430268"/>
          </a:xfrm>
          <a:prstGeom prst="ellipse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6324600" y="4038600"/>
            <a:ext cx="2133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Donut 32"/>
          <p:cNvSpPr/>
          <p:nvPr/>
        </p:nvSpPr>
        <p:spPr>
          <a:xfrm>
            <a:off x="533400" y="1524000"/>
            <a:ext cx="457200" cy="457200"/>
          </a:xfrm>
          <a:prstGeom prst="donu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isometricOffAxis1Left"/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5" name="Donut 34"/>
          <p:cNvSpPr/>
          <p:nvPr/>
        </p:nvSpPr>
        <p:spPr>
          <a:xfrm>
            <a:off x="457200" y="6096000"/>
            <a:ext cx="457200" cy="457200"/>
          </a:xfrm>
          <a:prstGeom prst="donu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isometricOffAxis1Left"/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Cloud 21"/>
          <p:cNvSpPr/>
          <p:nvPr/>
        </p:nvSpPr>
        <p:spPr>
          <a:xfrm>
            <a:off x="2667000" y="1219200"/>
            <a:ext cx="4876800" cy="3810000"/>
          </a:xfrm>
          <a:prstGeom prst="cloud">
            <a:avLst/>
          </a:prstGeom>
          <a:blipFill>
            <a:blip r:embed="rId4" cstate="print">
              <a:lum contrast="40000"/>
            </a:blip>
            <a:stretch>
              <a:fillRect/>
            </a:stretch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>
            <a:prstTxWarp prst="textWave1">
              <a:avLst/>
            </a:prstTxWarp>
          </a:bodyPr>
          <a:lstStyle/>
          <a:p>
            <a:pPr algn="ctr"/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8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bn-BD" sz="8800" dirty="0" smtClean="0">
                <a:gradFill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rgbClr val="00B050"/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  <a:latin typeface="NikoshBAN" pitchFamily="2" charset="0"/>
                <a:cs typeface="NikoshBAN" pitchFamily="2" charset="0"/>
              </a:rPr>
              <a:t> </a:t>
            </a:r>
            <a:endParaRPr lang="bn-BD" sz="5400" dirty="0" smtClean="0">
              <a:gradFill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rgbClr val="00B050"/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সময়ঃ ১৫ মিনিট </a:t>
            </a:r>
            <a:endParaRPr 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24-Point Star 26"/>
          <p:cNvSpPr/>
          <p:nvPr/>
        </p:nvSpPr>
        <p:spPr>
          <a:xfrm>
            <a:off x="8382000" y="228600"/>
            <a:ext cx="381000" cy="304800"/>
          </a:xfrm>
          <a:prstGeom prst="star24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24-Point Star 28"/>
          <p:cNvSpPr/>
          <p:nvPr/>
        </p:nvSpPr>
        <p:spPr>
          <a:xfrm>
            <a:off x="8229600" y="609600"/>
            <a:ext cx="381000" cy="304800"/>
          </a:xfrm>
          <a:prstGeom prst="star24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24-Point Star 30"/>
          <p:cNvSpPr/>
          <p:nvPr/>
        </p:nvSpPr>
        <p:spPr>
          <a:xfrm>
            <a:off x="8458200" y="5486400"/>
            <a:ext cx="381000" cy="304800"/>
          </a:xfrm>
          <a:prstGeom prst="star24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24-Point Star 33"/>
          <p:cNvSpPr/>
          <p:nvPr/>
        </p:nvSpPr>
        <p:spPr>
          <a:xfrm>
            <a:off x="8382000" y="6019800"/>
            <a:ext cx="381000" cy="304800"/>
          </a:xfrm>
          <a:prstGeom prst="star24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24-Point Star 35"/>
          <p:cNvSpPr/>
          <p:nvPr/>
        </p:nvSpPr>
        <p:spPr>
          <a:xfrm>
            <a:off x="8001000" y="5638800"/>
            <a:ext cx="381000" cy="304800"/>
          </a:xfrm>
          <a:prstGeom prst="star24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24-Point Star 36"/>
          <p:cNvSpPr/>
          <p:nvPr/>
        </p:nvSpPr>
        <p:spPr>
          <a:xfrm>
            <a:off x="7924800" y="228600"/>
            <a:ext cx="381000" cy="304800"/>
          </a:xfrm>
          <a:prstGeom prst="star24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80000">
                <a:schemeClr val="accent5">
                  <a:lumMod val="60000"/>
                  <a:lumOff val="4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23" name="Rectangle 22"/>
          <p:cNvSpPr/>
          <p:nvPr/>
        </p:nvSpPr>
        <p:spPr>
          <a:xfrm flipV="1">
            <a:off x="3581400" y="6096000"/>
            <a:ext cx="5410200" cy="762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rgbClr val="C00000"/>
              </a:gs>
              <a:gs pos="100000">
                <a:schemeClr val="accent6">
                  <a:lumMod val="75000"/>
                </a:schemeClr>
              </a:gs>
            </a:gsLst>
            <a:lin ang="189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flipV="1">
            <a:off x="3581400" y="6248400"/>
            <a:ext cx="4648200" cy="762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rgbClr val="C00000"/>
              </a:gs>
              <a:gs pos="100000">
                <a:schemeClr val="accent6">
                  <a:lumMod val="75000"/>
                </a:schemeClr>
              </a:gs>
            </a:gsLst>
            <a:lin ang="189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24-Point Star 15"/>
          <p:cNvSpPr/>
          <p:nvPr/>
        </p:nvSpPr>
        <p:spPr>
          <a:xfrm>
            <a:off x="8458200" y="5791200"/>
            <a:ext cx="304800" cy="304800"/>
          </a:xfrm>
          <a:prstGeom prst="star24">
            <a:avLst/>
          </a:prstGeom>
          <a:ln>
            <a:solidFill>
              <a:srgbClr val="C00000"/>
            </a:solidFill>
          </a:ln>
          <a:effectLst>
            <a:glow rad="101600">
              <a:srgbClr val="C00000">
                <a:alpha val="60000"/>
              </a:srgb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24-Point Star 18"/>
          <p:cNvSpPr/>
          <p:nvPr/>
        </p:nvSpPr>
        <p:spPr>
          <a:xfrm>
            <a:off x="6172200" y="6019800"/>
            <a:ext cx="304800" cy="304800"/>
          </a:xfrm>
          <a:prstGeom prst="star24">
            <a:avLst/>
          </a:prstGeom>
          <a:ln>
            <a:solidFill>
              <a:srgbClr val="C00000"/>
            </a:solidFill>
          </a:ln>
          <a:effectLst>
            <a:glow rad="101600">
              <a:srgbClr val="C00000">
                <a:alpha val="60000"/>
              </a:srgb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24-Point Star 21"/>
          <p:cNvSpPr/>
          <p:nvPr/>
        </p:nvSpPr>
        <p:spPr>
          <a:xfrm>
            <a:off x="3810000" y="6324600"/>
            <a:ext cx="304800" cy="304800"/>
          </a:xfrm>
          <a:prstGeom prst="star24">
            <a:avLst/>
          </a:prstGeom>
          <a:ln>
            <a:solidFill>
              <a:srgbClr val="C00000"/>
            </a:solidFill>
          </a:ln>
          <a:effectLst>
            <a:glow rad="101600">
              <a:srgbClr val="C00000">
                <a:alpha val="60000"/>
              </a:srgb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381000" y="152400"/>
            <a:ext cx="6400800" cy="1200329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ছবি দেখে চিহ্নিত করা শব্দগুলোর বিপরীত শব্দ লেখঃ  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5" name="Picture 14" descr="46b535818d1881f469a5a96a62376464.jpg"/>
          <p:cNvPicPr>
            <a:picLocks noChangeAspect="1"/>
          </p:cNvPicPr>
          <p:nvPr/>
        </p:nvPicPr>
        <p:blipFill>
          <a:blip r:embed="rId2" cstate="print">
            <a:lum bright="10000" contrast="40000"/>
          </a:blip>
          <a:stretch>
            <a:fillRect/>
          </a:stretch>
        </p:blipFill>
        <p:spPr>
          <a:xfrm>
            <a:off x="609600" y="2057400"/>
            <a:ext cx="1645920" cy="1095129"/>
          </a:xfrm>
          <a:prstGeom prst="ellipse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381000" y="1295400"/>
            <a:ext cx="1981200" cy="5257800"/>
          </a:xfrm>
          <a:prstGeom prst="roundRect">
            <a:avLst/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80000">
                <a:schemeClr val="accent5">
                  <a:lumMod val="60000"/>
                  <a:lumOff val="4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path path="circle">
              <a:fillToRect l="100000" b="100000"/>
            </a:path>
          </a:gradFill>
          <a:ln w="38100">
            <a:solidFill>
              <a:srgbClr val="7030A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/>
          <p:cNvCxnSpPr/>
          <p:nvPr/>
        </p:nvCxnSpPr>
        <p:spPr>
          <a:xfrm>
            <a:off x="381000" y="2514600"/>
            <a:ext cx="1981200" cy="1588"/>
          </a:xfrm>
          <a:prstGeom prst="line">
            <a:avLst/>
          </a:prstGeom>
          <a:ln>
            <a:solidFill>
              <a:schemeClr val="bg1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381000" y="3810000"/>
            <a:ext cx="1981200" cy="1588"/>
          </a:xfrm>
          <a:prstGeom prst="line">
            <a:avLst/>
          </a:prstGeom>
          <a:ln>
            <a:solidFill>
              <a:schemeClr val="bg1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895600" y="1524000"/>
            <a:ext cx="5486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নদীর </a:t>
            </a:r>
            <a:r>
              <a:rPr lang="bn-BD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ওপারে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কাশবন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819400" y="2667000"/>
            <a:ext cx="586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ছেলেরা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নদীতে নাইছে।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895600" y="3962400"/>
            <a:ext cx="5943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বধূ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জল আনতে যায়।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048000" y="5181600"/>
            <a:ext cx="449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ভেলাটি </a:t>
            </a:r>
            <a:r>
              <a:rPr lang="bn-BD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ভাসছে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381000" y="5029200"/>
            <a:ext cx="1981200" cy="1588"/>
          </a:xfrm>
          <a:prstGeom prst="line">
            <a:avLst/>
          </a:prstGeom>
          <a:ln>
            <a:solidFill>
              <a:schemeClr val="bg1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3" name="Plaque 32"/>
          <p:cNvSpPr/>
          <p:nvPr/>
        </p:nvSpPr>
        <p:spPr>
          <a:xfrm>
            <a:off x="7086600" y="228600"/>
            <a:ext cx="1676400" cy="1295400"/>
          </a:xfrm>
          <a:prstGeom prst="plaque">
            <a:avLst/>
          </a:prstGeom>
          <a:ln w="28575">
            <a:solidFill>
              <a:srgbClr val="C00000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prstMaterial="metal">
            <a:bevelT w="38100" h="57150" prst="angle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162800" y="381000"/>
            <a:ext cx="1600200" cy="6096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pPr algn="ctr"/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জোড়ায় কাজ 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391400" y="914400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৫ মিনিট </a:t>
            </a:r>
            <a:endParaRPr lang="en-US" sz="2800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8" name="Picture 27" descr="vietnam_children_swimming_in_river.jpg"/>
          <p:cNvPicPr>
            <a:picLocks noChangeAspect="1"/>
          </p:cNvPicPr>
          <p:nvPr/>
        </p:nvPicPr>
        <p:blipFill>
          <a:blip r:embed="rId3" cstate="print">
            <a:lum bright="10000" contrast="40000"/>
          </a:blip>
          <a:stretch>
            <a:fillRect/>
          </a:stretch>
        </p:blipFill>
        <p:spPr>
          <a:xfrm>
            <a:off x="609600" y="2743200"/>
            <a:ext cx="1463040" cy="987552"/>
          </a:xfrm>
          <a:prstGeom prst="roundRect">
            <a:avLst/>
          </a:prstGeom>
          <a:scene3d>
            <a:camera prst="orthographicFront"/>
            <a:lightRig rig="brightRoom" dir="t"/>
          </a:scene3d>
        </p:spPr>
      </p:pic>
      <p:pic>
        <p:nvPicPr>
          <p:cNvPr id="29" name="Picture 28" descr="After the Bath by Hemendranath Mazumder.jpg"/>
          <p:cNvPicPr>
            <a:picLocks noChangeAspect="1"/>
          </p:cNvPicPr>
          <p:nvPr/>
        </p:nvPicPr>
        <p:blipFill>
          <a:blip r:embed="rId4" cstate="print">
            <a:lum bright="51000" contrast="80000"/>
          </a:blip>
          <a:srcRect/>
          <a:stretch>
            <a:fillRect/>
          </a:stretch>
        </p:blipFill>
        <p:spPr>
          <a:xfrm>
            <a:off x="609600" y="3886200"/>
            <a:ext cx="1371600" cy="1159128"/>
          </a:xfrm>
          <a:prstGeom prst="roundRect">
            <a:avLst/>
          </a:prstGeom>
          <a:noFill/>
          <a:ln>
            <a:noFill/>
          </a:ln>
        </p:spPr>
      </p:pic>
      <p:pic>
        <p:nvPicPr>
          <p:cNvPr id="30" name="Picture 29" descr="22.jpg"/>
          <p:cNvPicPr>
            <a:picLocks noChangeAspect="1"/>
          </p:cNvPicPr>
          <p:nvPr/>
        </p:nvPicPr>
        <p:blipFill>
          <a:blip r:embed="rId5" cstate="print">
            <a:lum contrast="51000"/>
          </a:blip>
          <a:srcRect l="25000" t="16667" r="23750"/>
          <a:stretch>
            <a:fillRect/>
          </a:stretch>
        </p:blipFill>
        <p:spPr>
          <a:xfrm>
            <a:off x="609600" y="5181600"/>
            <a:ext cx="1524000" cy="1219200"/>
          </a:xfrm>
          <a:prstGeom prst="roundRect">
            <a:avLst/>
          </a:prstGeom>
        </p:spPr>
      </p:pic>
      <p:pic>
        <p:nvPicPr>
          <p:cNvPr id="32" name="Picture 31" descr="2887903794_a2b9359a1f_z.jpg"/>
          <p:cNvPicPr>
            <a:picLocks noChangeAspect="1"/>
          </p:cNvPicPr>
          <p:nvPr/>
        </p:nvPicPr>
        <p:blipFill>
          <a:blip r:embed="rId6" cstate="print">
            <a:lum bright="10000" contrast="40000"/>
          </a:blip>
          <a:stretch>
            <a:fillRect/>
          </a:stretch>
        </p:blipFill>
        <p:spPr>
          <a:xfrm>
            <a:off x="609600" y="1371600"/>
            <a:ext cx="1554480" cy="1092990"/>
          </a:xfrm>
          <a:prstGeom prst="roundRect">
            <a:avLst/>
          </a:prstGeom>
        </p:spPr>
      </p:pic>
      <p:cxnSp>
        <p:nvCxnSpPr>
          <p:cNvPr id="37" name="Straight Connector 36"/>
          <p:cNvCxnSpPr/>
          <p:nvPr/>
        </p:nvCxnSpPr>
        <p:spPr>
          <a:xfrm>
            <a:off x="4038600" y="2133600"/>
            <a:ext cx="13716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2971800" y="3276600"/>
            <a:ext cx="13716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2895600" y="4648200"/>
            <a:ext cx="9144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4572000" y="5791200"/>
            <a:ext cx="13716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8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9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8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19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8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29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0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80000">
                <a:schemeClr val="accent5">
                  <a:lumMod val="60000"/>
                  <a:lumOff val="4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23" name="Rectangle 22"/>
          <p:cNvSpPr/>
          <p:nvPr/>
        </p:nvSpPr>
        <p:spPr>
          <a:xfrm flipV="1">
            <a:off x="3581400" y="6096000"/>
            <a:ext cx="5410200" cy="762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rgbClr val="C00000"/>
              </a:gs>
              <a:gs pos="100000">
                <a:schemeClr val="accent6">
                  <a:lumMod val="75000"/>
                </a:schemeClr>
              </a:gs>
            </a:gsLst>
            <a:lin ang="189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flipV="1">
            <a:off x="3581400" y="6248400"/>
            <a:ext cx="4648200" cy="762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rgbClr val="C00000"/>
              </a:gs>
              <a:gs pos="100000">
                <a:schemeClr val="accent6">
                  <a:lumMod val="75000"/>
                </a:schemeClr>
              </a:gs>
            </a:gsLst>
            <a:lin ang="189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24-Point Star 15"/>
          <p:cNvSpPr/>
          <p:nvPr/>
        </p:nvSpPr>
        <p:spPr>
          <a:xfrm>
            <a:off x="8458200" y="5791200"/>
            <a:ext cx="304800" cy="304800"/>
          </a:xfrm>
          <a:prstGeom prst="star24">
            <a:avLst/>
          </a:prstGeom>
          <a:ln>
            <a:solidFill>
              <a:srgbClr val="C00000"/>
            </a:solidFill>
          </a:ln>
          <a:effectLst>
            <a:glow rad="101600">
              <a:srgbClr val="C00000">
                <a:alpha val="60000"/>
              </a:srgb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24-Point Star 18"/>
          <p:cNvSpPr/>
          <p:nvPr/>
        </p:nvSpPr>
        <p:spPr>
          <a:xfrm>
            <a:off x="6172200" y="6019800"/>
            <a:ext cx="304800" cy="304800"/>
          </a:xfrm>
          <a:prstGeom prst="star24">
            <a:avLst/>
          </a:prstGeom>
          <a:ln>
            <a:solidFill>
              <a:srgbClr val="C00000"/>
            </a:solidFill>
          </a:ln>
          <a:effectLst>
            <a:glow rad="101600">
              <a:srgbClr val="C00000">
                <a:alpha val="60000"/>
              </a:srgb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24-Point Star 21"/>
          <p:cNvSpPr/>
          <p:nvPr/>
        </p:nvSpPr>
        <p:spPr>
          <a:xfrm>
            <a:off x="3810000" y="6324600"/>
            <a:ext cx="304800" cy="304800"/>
          </a:xfrm>
          <a:prstGeom prst="star24">
            <a:avLst/>
          </a:prstGeom>
          <a:ln>
            <a:solidFill>
              <a:srgbClr val="C00000"/>
            </a:solidFill>
          </a:ln>
          <a:effectLst>
            <a:glow rad="101600">
              <a:srgbClr val="C00000">
                <a:alpha val="60000"/>
              </a:srgb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762000" y="1143000"/>
            <a:ext cx="7772400" cy="4267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762000" y="1828800"/>
            <a:ext cx="7772400" cy="158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762000" y="2743200"/>
            <a:ext cx="7772400" cy="158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762000" y="3581400"/>
            <a:ext cx="7772400" cy="158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762000" y="4419600"/>
            <a:ext cx="7772400" cy="158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stCxn id="29" idx="0"/>
            <a:endCxn id="29" idx="2"/>
          </p:cNvCxnSpPr>
          <p:nvPr/>
        </p:nvCxnSpPr>
        <p:spPr>
          <a:xfrm rot="16200000" flipH="1">
            <a:off x="2514600" y="3276600"/>
            <a:ext cx="4267200" cy="158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1143000" y="1066800"/>
            <a:ext cx="2895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প্রদত্ত শব্দ </a:t>
            </a:r>
            <a:endParaRPr lang="en-US" sz="48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724400" y="1066800"/>
            <a:ext cx="3276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বিপরীত শব্দ </a:t>
            </a:r>
            <a:endParaRPr lang="en-US" sz="4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514600" y="1905000"/>
            <a:ext cx="137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ও পার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191000" y="1981200"/>
            <a:ext cx="312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এ পার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133600" y="2743200"/>
            <a:ext cx="2209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ছেলেরা 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191000" y="2895600"/>
            <a:ext cx="312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মেয়েরা 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752600" y="3581400"/>
            <a:ext cx="2590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বধূ 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181600" y="3733800"/>
            <a:ext cx="114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বর  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981200" y="4572000"/>
            <a:ext cx="213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181600" y="4648200"/>
            <a:ext cx="160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ডুবছে 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5" name="Picture 34" descr="chapora.jpg"/>
          <p:cNvPicPr>
            <a:picLocks noChangeAspect="1"/>
          </p:cNvPicPr>
          <p:nvPr/>
        </p:nvPicPr>
        <p:blipFill>
          <a:blip r:embed="rId2" cstate="print">
            <a:lum bright="10000" contrast="40000"/>
          </a:blip>
          <a:stretch>
            <a:fillRect/>
          </a:stretch>
        </p:blipFill>
        <p:spPr>
          <a:xfrm>
            <a:off x="1143000" y="1905000"/>
            <a:ext cx="1097280" cy="731520"/>
          </a:xfrm>
          <a:prstGeom prst="roundRect">
            <a:avLst/>
          </a:prstGeom>
          <a:ln>
            <a:solidFill>
              <a:srgbClr val="C00000"/>
            </a:solidFill>
          </a:ln>
        </p:spPr>
      </p:pic>
      <p:pic>
        <p:nvPicPr>
          <p:cNvPr id="43" name="Picture 42" descr="dublar char.jpg"/>
          <p:cNvPicPr>
            <a:picLocks noChangeAspect="1"/>
          </p:cNvPicPr>
          <p:nvPr/>
        </p:nvPicPr>
        <p:blipFill>
          <a:blip r:embed="rId3" cstate="print">
            <a:lum contrast="40000"/>
          </a:blip>
          <a:stretch>
            <a:fillRect/>
          </a:stretch>
        </p:blipFill>
        <p:spPr>
          <a:xfrm>
            <a:off x="6705600" y="1905000"/>
            <a:ext cx="1097280" cy="742374"/>
          </a:xfrm>
          <a:prstGeom prst="roundRect">
            <a:avLst/>
          </a:prstGeom>
          <a:ln>
            <a:solidFill>
              <a:srgbClr val="92D050"/>
            </a:solidFill>
          </a:ln>
        </p:spPr>
      </p:pic>
      <p:pic>
        <p:nvPicPr>
          <p:cNvPr id="56" name="Picture 55" descr="ChildrensareflyingtheirkytesatadirtyplaceinBangladesh.jpg"/>
          <p:cNvPicPr>
            <a:picLocks noChangeAspect="1"/>
          </p:cNvPicPr>
          <p:nvPr/>
        </p:nvPicPr>
        <p:blipFill>
          <a:blip r:embed="rId4" cstate="print">
            <a:lum bright="10000" contrast="40000"/>
          </a:blip>
          <a:stretch>
            <a:fillRect/>
          </a:stretch>
        </p:blipFill>
        <p:spPr>
          <a:xfrm>
            <a:off x="1143000" y="2743200"/>
            <a:ext cx="1097280" cy="732042"/>
          </a:xfrm>
          <a:prstGeom prst="roundRect">
            <a:avLst/>
          </a:prstGeom>
          <a:ln>
            <a:solidFill>
              <a:srgbClr val="00B050"/>
            </a:solidFill>
          </a:ln>
        </p:spPr>
      </p:pic>
      <p:pic>
        <p:nvPicPr>
          <p:cNvPr id="57" name="Picture 56" descr="childreninflowergarden1.jpg"/>
          <p:cNvPicPr>
            <a:picLocks noChangeAspect="1"/>
          </p:cNvPicPr>
          <p:nvPr/>
        </p:nvPicPr>
        <p:blipFill>
          <a:blip r:embed="rId5" cstate="print">
            <a:lum contrast="40000"/>
          </a:blip>
          <a:stretch>
            <a:fillRect/>
          </a:stretch>
        </p:blipFill>
        <p:spPr>
          <a:xfrm>
            <a:off x="6705600" y="2819400"/>
            <a:ext cx="1097280" cy="692815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32" name="Picture 31" descr="IMG_0923.JPG"/>
          <p:cNvPicPr>
            <a:picLocks noChangeAspect="1"/>
          </p:cNvPicPr>
          <p:nvPr/>
        </p:nvPicPr>
        <p:blipFill>
          <a:blip r:embed="rId6" cstate="print">
            <a:lum bright="10000" contrast="40000"/>
          </a:blip>
          <a:srcRect/>
          <a:stretch>
            <a:fillRect/>
          </a:stretch>
        </p:blipFill>
        <p:spPr>
          <a:xfrm>
            <a:off x="1219200" y="3581400"/>
            <a:ext cx="975360" cy="810491"/>
          </a:xfrm>
          <a:prstGeom prst="roundRect">
            <a:avLst/>
          </a:prstGeom>
          <a:scene3d>
            <a:camera prst="orthographicFront"/>
            <a:lightRig rig="brightRoom" dir="t"/>
          </a:scene3d>
        </p:spPr>
      </p:pic>
      <p:pic>
        <p:nvPicPr>
          <p:cNvPr id="36" name="Picture 35" descr="200px-Smiling_Groom-_Indian_Hindu_Wedding.jpg"/>
          <p:cNvPicPr>
            <a:picLocks noChangeAspect="1"/>
          </p:cNvPicPr>
          <p:nvPr/>
        </p:nvPicPr>
        <p:blipFill>
          <a:blip r:embed="rId7" cstate="print">
            <a:lum bright="20000" contrast="40000"/>
          </a:blip>
          <a:srcRect t="10133"/>
          <a:stretch>
            <a:fillRect/>
          </a:stretch>
        </p:blipFill>
        <p:spPr>
          <a:xfrm>
            <a:off x="6858000" y="3581400"/>
            <a:ext cx="838200" cy="824483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2209800" y="4572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ভাসছে 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4" name="Picture 53" descr="8765-beautiful-bangladesh-sail-boats.jpg"/>
          <p:cNvPicPr>
            <a:picLocks noChangeAspect="1"/>
          </p:cNvPicPr>
          <p:nvPr/>
        </p:nvPicPr>
        <p:blipFill>
          <a:blip r:embed="rId8" cstate="print">
            <a:lum bright="10000" contrast="40000"/>
          </a:blip>
          <a:srcRect/>
          <a:stretch>
            <a:fillRect/>
          </a:stretch>
        </p:blipFill>
        <p:spPr>
          <a:xfrm>
            <a:off x="1219200" y="4495800"/>
            <a:ext cx="1066800" cy="839756"/>
          </a:xfrm>
          <a:prstGeom prst="roundRect">
            <a:avLst/>
          </a:prstGeom>
          <a:ln>
            <a:solidFill>
              <a:srgbClr val="92D050"/>
            </a:solidFill>
          </a:ln>
        </p:spPr>
      </p:pic>
      <p:pic>
        <p:nvPicPr>
          <p:cNvPr id="40" name="Picture 39" descr="6265678438_d17386214f_b.jpg"/>
          <p:cNvPicPr>
            <a:picLocks noChangeAspect="1"/>
          </p:cNvPicPr>
          <p:nvPr/>
        </p:nvPicPr>
        <p:blipFill>
          <a:blip r:embed="rId9" cstate="print">
            <a:lum bright="10000" contrast="40000"/>
          </a:blip>
          <a:stretch>
            <a:fillRect/>
          </a:stretch>
        </p:blipFill>
        <p:spPr>
          <a:xfrm>
            <a:off x="6781800" y="4495800"/>
            <a:ext cx="1371600" cy="914843"/>
          </a:xfrm>
          <a:prstGeom prst="ellipse">
            <a:avLst/>
          </a:prstGeom>
        </p:spPr>
      </p:pic>
      <p:pic>
        <p:nvPicPr>
          <p:cNvPr id="55" name="Picture 54" descr="1607927.jpg"/>
          <p:cNvPicPr>
            <a:picLocks noChangeAspect="1"/>
          </p:cNvPicPr>
          <p:nvPr/>
        </p:nvPicPr>
        <p:blipFill>
          <a:blip r:embed="rId10" cstate="print">
            <a:lum bright="10000" contrast="40000"/>
          </a:blip>
          <a:srcRect l="26000" t="14375" r="30000" b="23750"/>
          <a:stretch>
            <a:fillRect/>
          </a:stretch>
        </p:blipFill>
        <p:spPr>
          <a:xfrm>
            <a:off x="7162800" y="4572000"/>
            <a:ext cx="548640" cy="548640"/>
          </a:xfrm>
          <a:prstGeom prst="ellipse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4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6" dur="3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9" grpId="0"/>
      <p:bldP spid="51" grpId="0"/>
      <p:bldP spid="5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80000">
                <a:schemeClr val="accent5">
                  <a:lumMod val="60000"/>
                  <a:lumOff val="4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23" name="Rectangle 22"/>
          <p:cNvSpPr/>
          <p:nvPr/>
        </p:nvSpPr>
        <p:spPr>
          <a:xfrm flipV="1">
            <a:off x="3581400" y="6096000"/>
            <a:ext cx="5410200" cy="762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rgbClr val="C00000"/>
              </a:gs>
              <a:gs pos="100000">
                <a:schemeClr val="accent6">
                  <a:lumMod val="75000"/>
                </a:schemeClr>
              </a:gs>
            </a:gsLst>
            <a:lin ang="189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flipV="1">
            <a:off x="3581400" y="6248400"/>
            <a:ext cx="4648200" cy="762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rgbClr val="C00000"/>
              </a:gs>
              <a:gs pos="100000">
                <a:schemeClr val="accent6">
                  <a:lumMod val="75000"/>
                </a:schemeClr>
              </a:gs>
            </a:gsLst>
            <a:lin ang="189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24-Point Star 15"/>
          <p:cNvSpPr/>
          <p:nvPr/>
        </p:nvSpPr>
        <p:spPr>
          <a:xfrm>
            <a:off x="8458200" y="5791200"/>
            <a:ext cx="304800" cy="304800"/>
          </a:xfrm>
          <a:prstGeom prst="star24">
            <a:avLst/>
          </a:prstGeom>
          <a:ln>
            <a:solidFill>
              <a:srgbClr val="C00000"/>
            </a:solidFill>
          </a:ln>
          <a:effectLst>
            <a:glow rad="101600">
              <a:srgbClr val="C00000">
                <a:alpha val="60000"/>
              </a:srgb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24-Point Star 18"/>
          <p:cNvSpPr/>
          <p:nvPr/>
        </p:nvSpPr>
        <p:spPr>
          <a:xfrm>
            <a:off x="6172200" y="6019800"/>
            <a:ext cx="304800" cy="304800"/>
          </a:xfrm>
          <a:prstGeom prst="star24">
            <a:avLst/>
          </a:prstGeom>
          <a:ln>
            <a:solidFill>
              <a:srgbClr val="C00000"/>
            </a:solidFill>
          </a:ln>
          <a:effectLst>
            <a:glow rad="101600">
              <a:srgbClr val="C00000">
                <a:alpha val="60000"/>
              </a:srgb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24-Point Star 21"/>
          <p:cNvSpPr/>
          <p:nvPr/>
        </p:nvSpPr>
        <p:spPr>
          <a:xfrm>
            <a:off x="3810000" y="6324600"/>
            <a:ext cx="304800" cy="304800"/>
          </a:xfrm>
          <a:prstGeom prst="star24">
            <a:avLst/>
          </a:prstGeom>
          <a:ln>
            <a:solidFill>
              <a:srgbClr val="C00000"/>
            </a:solidFill>
          </a:ln>
          <a:effectLst>
            <a:glow rad="101600">
              <a:srgbClr val="C00000">
                <a:alpha val="60000"/>
              </a:srgb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381000" y="457201"/>
            <a:ext cx="4343400" cy="707886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কবিতাংশটুকু বুঝিয়ে লেখঃ 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5" name="Picture 14" descr="46b535818d1881f469a5a96a62376464.jpg"/>
          <p:cNvPicPr>
            <a:picLocks noChangeAspect="1"/>
          </p:cNvPicPr>
          <p:nvPr/>
        </p:nvPicPr>
        <p:blipFill>
          <a:blip r:embed="rId2" cstate="print">
            <a:lum bright="10000" contrast="40000"/>
          </a:blip>
          <a:stretch>
            <a:fillRect/>
          </a:stretch>
        </p:blipFill>
        <p:spPr>
          <a:xfrm>
            <a:off x="609600" y="2057400"/>
            <a:ext cx="1645920" cy="1095129"/>
          </a:xfrm>
          <a:prstGeom prst="ellipse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381000" y="1676400"/>
            <a:ext cx="1981200" cy="4572000"/>
          </a:xfrm>
          <a:prstGeom prst="roundRect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/>
          <p:cNvCxnSpPr/>
          <p:nvPr/>
        </p:nvCxnSpPr>
        <p:spPr>
          <a:xfrm>
            <a:off x="381000" y="3352800"/>
            <a:ext cx="1981200" cy="1588"/>
          </a:xfrm>
          <a:prstGeom prst="line">
            <a:avLst/>
          </a:prstGeom>
          <a:effectLst>
            <a:glow rad="1016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381000" y="4648200"/>
            <a:ext cx="1981200" cy="1588"/>
          </a:xfrm>
          <a:prstGeom prst="line">
            <a:avLst/>
          </a:prstGeom>
          <a:effectLst>
            <a:glow rad="1016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21" name="Picture 20" descr="meghna-river-fishing-boat-481527-sw.jpg"/>
          <p:cNvPicPr>
            <a:picLocks noChangeAspect="1"/>
          </p:cNvPicPr>
          <p:nvPr/>
        </p:nvPicPr>
        <p:blipFill>
          <a:blip r:embed="rId3" cstate="print">
            <a:lum bright="9000" contrast="36000"/>
          </a:blip>
          <a:srcRect l="7000" t="8667" r="5000" b="8667"/>
          <a:stretch>
            <a:fillRect/>
          </a:stretch>
        </p:blipFill>
        <p:spPr>
          <a:xfrm>
            <a:off x="3505200" y="1524000"/>
            <a:ext cx="4495800" cy="3408906"/>
          </a:xfrm>
          <a:prstGeom prst="ellipse">
            <a:avLst/>
          </a:prstGeom>
          <a:ln w="57150">
            <a:solidFill>
              <a:srgbClr val="C00000"/>
            </a:solidFill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</p:pic>
      <p:sp>
        <p:nvSpPr>
          <p:cNvPr id="24" name="TextBox 23"/>
          <p:cNvSpPr txBox="1"/>
          <p:nvPr/>
        </p:nvSpPr>
        <p:spPr>
          <a:xfrm>
            <a:off x="3962400" y="1905000"/>
            <a:ext cx="3962400" cy="25908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‘সকাল-সন্ধেবেলা </a:t>
            </a:r>
          </a:p>
          <a:p>
            <a:r>
              <a:rPr lang="bn-BD" sz="3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bn-BD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ঘাটে বধূর মেলা, 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ছেলের দলে ঘাটের জলে </a:t>
            </a:r>
          </a:p>
          <a:p>
            <a:r>
              <a:rPr lang="bn-BD" sz="3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    </a:t>
            </a:r>
            <a:r>
              <a:rPr lang="bn-BD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ভাসে ভাসায় ভেলা।’ </a:t>
            </a:r>
            <a:r>
              <a:rPr lang="bn-BD" sz="3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sz="36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5" name="Picture 24" descr="vela.jpg"/>
          <p:cNvPicPr>
            <a:picLocks noChangeAspect="1"/>
          </p:cNvPicPr>
          <p:nvPr/>
        </p:nvPicPr>
        <p:blipFill>
          <a:blip r:embed="rId4" cstate="print">
            <a:lum bright="10000" contrast="40000"/>
          </a:blip>
          <a:stretch>
            <a:fillRect/>
          </a:stretch>
        </p:blipFill>
        <p:spPr>
          <a:xfrm>
            <a:off x="457200" y="4724400"/>
            <a:ext cx="1828800" cy="1428753"/>
          </a:xfrm>
          <a:prstGeom prst="roundRect">
            <a:avLst/>
          </a:prstGeom>
          <a:scene3d>
            <a:camera prst="orthographicFront"/>
            <a:lightRig rig="brightRoom" dir="t"/>
          </a:scene3d>
        </p:spPr>
      </p:pic>
      <p:pic>
        <p:nvPicPr>
          <p:cNvPr id="26" name="Picture 25" descr="images.nationalgeographic.com.jpg"/>
          <p:cNvPicPr>
            <a:picLocks noChangeAspect="1"/>
          </p:cNvPicPr>
          <p:nvPr/>
        </p:nvPicPr>
        <p:blipFill>
          <a:blip r:embed="rId5" cstate="print">
            <a:lum bright="30000" contrast="40000"/>
          </a:blip>
          <a:stretch>
            <a:fillRect/>
          </a:stretch>
        </p:blipFill>
        <p:spPr>
          <a:xfrm>
            <a:off x="457200" y="1828800"/>
            <a:ext cx="1828800" cy="1371600"/>
          </a:xfrm>
          <a:prstGeom prst="roundRect">
            <a:avLst/>
          </a:prstGeom>
        </p:spPr>
      </p:pic>
      <p:sp>
        <p:nvSpPr>
          <p:cNvPr id="33" name="24-Point Star 32"/>
          <p:cNvSpPr/>
          <p:nvPr/>
        </p:nvSpPr>
        <p:spPr>
          <a:xfrm>
            <a:off x="990600" y="3657600"/>
            <a:ext cx="381000" cy="304800"/>
          </a:xfrm>
          <a:prstGeom prst="star24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24-Point Star 33"/>
          <p:cNvSpPr/>
          <p:nvPr/>
        </p:nvSpPr>
        <p:spPr>
          <a:xfrm>
            <a:off x="1219200" y="4038600"/>
            <a:ext cx="381000" cy="304800"/>
          </a:xfrm>
          <a:prstGeom prst="star24">
            <a:avLst/>
          </a:prstGeom>
          <a:ln>
            <a:solidFill>
              <a:srgbClr val="00B050"/>
            </a:solidFill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24-Point Star 34"/>
          <p:cNvSpPr/>
          <p:nvPr/>
        </p:nvSpPr>
        <p:spPr>
          <a:xfrm>
            <a:off x="762000" y="3962400"/>
            <a:ext cx="381000" cy="304800"/>
          </a:xfrm>
          <a:prstGeom prst="star24">
            <a:avLst/>
          </a:prstGeom>
          <a:ln>
            <a:solidFill>
              <a:srgbClr val="C00000"/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ounded Rectangle 35"/>
          <p:cNvSpPr/>
          <p:nvPr/>
        </p:nvSpPr>
        <p:spPr>
          <a:xfrm>
            <a:off x="6019800" y="381000"/>
            <a:ext cx="2438400" cy="914400"/>
          </a:xfrm>
          <a:prstGeom prst="roundRect">
            <a:avLst/>
          </a:prstGeom>
          <a:ln w="57150">
            <a:solidFill>
              <a:srgbClr val="C00000"/>
            </a:solidFill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দলে কর-</a:t>
            </a:r>
            <a:r>
              <a:rPr lang="bn-BD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৫মিঃ </a:t>
            </a:r>
            <a:r>
              <a:rPr lang="bn-BD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4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2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>
                                      <p:cBhvr>
                                        <p:cTn id="7" dur="2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>
                                      <p:cBhvr>
                                        <p:cTn id="8" dur="2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9" dur="2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3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11" dur="2000" fill="hold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>
                                      <p:cBhvr>
                                        <p:cTn id="12" dur="2000" fill="hold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>
                                      <p:cBhvr>
                                        <p:cTn id="13" dur="2000" fill="hold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3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16" dur="2000" fill="hold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>
                                      <p:cBhvr>
                                        <p:cTn id="17" dur="2000" fill="hold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>
                                      <p:cBhvr>
                                        <p:cTn id="18" dur="2000" fill="hold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3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1" dur="2000" fill="hold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>
                                      <p:cBhvr>
                                        <p:cTn id="22" dur="2000" fill="hold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>
                                      <p:cBhvr>
                                        <p:cTn id="23" dur="2000" fill="hold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80000">
                <a:schemeClr val="accent5">
                  <a:lumMod val="60000"/>
                  <a:lumOff val="4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endParaRPr lang="bn-BD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 flipV="1">
            <a:off x="3581400" y="6096000"/>
            <a:ext cx="5410200" cy="762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rgbClr val="C00000"/>
              </a:gs>
              <a:gs pos="100000">
                <a:schemeClr val="accent6">
                  <a:lumMod val="75000"/>
                </a:schemeClr>
              </a:gs>
            </a:gsLst>
            <a:lin ang="189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flipV="1">
            <a:off x="3581400" y="6248400"/>
            <a:ext cx="4648200" cy="762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rgbClr val="C00000"/>
              </a:gs>
              <a:gs pos="100000">
                <a:schemeClr val="accent6">
                  <a:lumMod val="75000"/>
                </a:schemeClr>
              </a:gs>
            </a:gsLst>
            <a:lin ang="189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24-Point Star 15"/>
          <p:cNvSpPr/>
          <p:nvPr/>
        </p:nvSpPr>
        <p:spPr>
          <a:xfrm>
            <a:off x="8458200" y="5791200"/>
            <a:ext cx="304800" cy="304800"/>
          </a:xfrm>
          <a:prstGeom prst="star24">
            <a:avLst/>
          </a:prstGeom>
          <a:ln>
            <a:solidFill>
              <a:srgbClr val="C00000"/>
            </a:solidFill>
          </a:ln>
          <a:effectLst>
            <a:glow rad="101600">
              <a:srgbClr val="C00000">
                <a:alpha val="60000"/>
              </a:srgb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24-Point Star 18"/>
          <p:cNvSpPr/>
          <p:nvPr/>
        </p:nvSpPr>
        <p:spPr>
          <a:xfrm>
            <a:off x="6172200" y="6019800"/>
            <a:ext cx="304800" cy="304800"/>
          </a:xfrm>
          <a:prstGeom prst="star24">
            <a:avLst/>
          </a:prstGeom>
          <a:ln>
            <a:solidFill>
              <a:srgbClr val="C00000"/>
            </a:solidFill>
          </a:ln>
          <a:effectLst>
            <a:glow rad="101600">
              <a:srgbClr val="C00000">
                <a:alpha val="60000"/>
              </a:srgb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24-Point Star 21"/>
          <p:cNvSpPr/>
          <p:nvPr/>
        </p:nvSpPr>
        <p:spPr>
          <a:xfrm>
            <a:off x="3810000" y="6324600"/>
            <a:ext cx="304800" cy="304800"/>
          </a:xfrm>
          <a:prstGeom prst="star24">
            <a:avLst/>
          </a:prstGeom>
          <a:ln>
            <a:solidFill>
              <a:srgbClr val="C00000"/>
            </a:solidFill>
          </a:ln>
          <a:effectLst>
            <a:glow rad="101600">
              <a:srgbClr val="C00000">
                <a:alpha val="60000"/>
              </a:srgb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Plaque 32"/>
          <p:cNvSpPr/>
          <p:nvPr/>
        </p:nvSpPr>
        <p:spPr>
          <a:xfrm>
            <a:off x="3886200" y="381000"/>
            <a:ext cx="4191000" cy="1295400"/>
          </a:xfrm>
          <a:prstGeom prst="plaque">
            <a:avLst/>
          </a:prstGeom>
          <a:ln w="28575">
            <a:solidFill>
              <a:srgbClr val="C00000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prstMaterial="metal">
            <a:bevelT w="38100" h="57150" prst="angle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bn-BD" sz="7200" b="1" dirty="0" smtClean="0">
                <a:ln w="1905"/>
                <a:solidFill>
                  <a:srgbClr val="92D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বাড়ির কাজ </a:t>
            </a:r>
            <a:endParaRPr lang="en-US" sz="7200" b="1" dirty="0">
              <a:ln w="1905"/>
              <a:solidFill>
                <a:srgbClr val="92D05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648200" y="2133600"/>
            <a:ext cx="40386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নদীতীরের ব্যস্তময় জীবন তোমার কেমন লাগে? পাঁচটি বাক্যে লেখ।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0" name="Picture 29" descr="1346162371-people-of-wetlands-farm-water-lilies-in-bangladesh_1410920.jpg"/>
          <p:cNvPicPr>
            <a:picLocks noChangeAspect="1"/>
          </p:cNvPicPr>
          <p:nvPr/>
        </p:nvPicPr>
        <p:blipFill>
          <a:blip r:embed="rId2" cstate="print">
            <a:lum contrast="40000"/>
          </a:blip>
          <a:stretch>
            <a:fillRect/>
          </a:stretch>
        </p:blipFill>
        <p:spPr>
          <a:xfrm>
            <a:off x="228600" y="2514600"/>
            <a:ext cx="4419600" cy="3041901"/>
          </a:xfrm>
          <a:prstGeom prst="roundRect">
            <a:avLst/>
          </a:prstGeom>
          <a:ln>
            <a:solidFill>
              <a:srgbClr val="00B050"/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brightRoom" dir="t"/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</p:spTree>
  </p:cSld>
  <p:clrMapOvr>
    <a:masterClrMapping/>
  </p:clrMapOvr>
  <p:transition spd="slow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FCAAEA"/>
              </a:gs>
              <a:gs pos="35000">
                <a:srgbClr val="AAF2FC"/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189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 rot="16200000">
            <a:off x="-3048000" y="3048000"/>
            <a:ext cx="6858000" cy="7620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rgbClr val="00FFCC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 rot="16200000">
            <a:off x="-1981200" y="3200400"/>
            <a:ext cx="6858000" cy="45720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 rot="16200000">
            <a:off x="-1905000" y="3276600"/>
            <a:ext cx="6858000" cy="3048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 rot="16200000">
            <a:off x="-1524000" y="3352800"/>
            <a:ext cx="6858000" cy="152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 rot="16200000">
            <a:off x="-1371600" y="3352800"/>
            <a:ext cx="6858000" cy="152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nut 9"/>
          <p:cNvSpPr/>
          <p:nvPr/>
        </p:nvSpPr>
        <p:spPr>
          <a:xfrm>
            <a:off x="0" y="2743200"/>
            <a:ext cx="457200" cy="457200"/>
          </a:xfrm>
          <a:prstGeom prst="donu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isometricOffAxis1Left"/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Donut 10"/>
          <p:cNvSpPr/>
          <p:nvPr/>
        </p:nvSpPr>
        <p:spPr>
          <a:xfrm>
            <a:off x="152400" y="4724400"/>
            <a:ext cx="457200" cy="457200"/>
          </a:xfrm>
          <a:prstGeom prst="donu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isometricOffAxis1Left"/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Donut 11"/>
          <p:cNvSpPr/>
          <p:nvPr/>
        </p:nvSpPr>
        <p:spPr>
          <a:xfrm>
            <a:off x="685800" y="3886200"/>
            <a:ext cx="457200" cy="457200"/>
          </a:xfrm>
          <a:prstGeom prst="donu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isometricOffAxis1Left"/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Donut 14"/>
          <p:cNvSpPr/>
          <p:nvPr/>
        </p:nvSpPr>
        <p:spPr>
          <a:xfrm>
            <a:off x="381000" y="152400"/>
            <a:ext cx="457200" cy="457200"/>
          </a:xfrm>
          <a:prstGeom prst="donu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isometricOffAxis1Left"/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2" name="Picture 31" descr="erq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8305800" y="10210800"/>
            <a:ext cx="5791200" cy="4430268"/>
          </a:xfrm>
          <a:prstGeom prst="ellipse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6324600" y="4038600"/>
            <a:ext cx="2133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Donut 32"/>
          <p:cNvSpPr/>
          <p:nvPr/>
        </p:nvSpPr>
        <p:spPr>
          <a:xfrm>
            <a:off x="533400" y="1524000"/>
            <a:ext cx="457200" cy="457200"/>
          </a:xfrm>
          <a:prstGeom prst="donu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isometricOffAxis1Left"/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5" name="Donut 34"/>
          <p:cNvSpPr/>
          <p:nvPr/>
        </p:nvSpPr>
        <p:spPr>
          <a:xfrm>
            <a:off x="457200" y="6096000"/>
            <a:ext cx="457200" cy="457200"/>
          </a:xfrm>
          <a:prstGeom prst="donu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isometricOffAxis1Left"/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6" name="Picture 25" descr="_pond.jpg"/>
          <p:cNvPicPr>
            <a:picLocks noChangeAspect="1"/>
          </p:cNvPicPr>
          <p:nvPr/>
        </p:nvPicPr>
        <p:blipFill>
          <a:blip r:embed="rId4" cstate="print">
            <a:lum bright="10000" contrast="40000"/>
          </a:blip>
          <a:stretch>
            <a:fillRect/>
          </a:stretch>
        </p:blipFill>
        <p:spPr>
          <a:xfrm>
            <a:off x="1600200" y="2286000"/>
            <a:ext cx="6035040" cy="3875632"/>
          </a:xfrm>
          <a:prstGeom prst="ellipse">
            <a:avLst/>
          </a:prstGeom>
        </p:spPr>
      </p:pic>
      <p:pic>
        <p:nvPicPr>
          <p:cNvPr id="28" name="Picture 27" descr="15494968-bird--javan-pond-heron--in-the-lake-of-pink-water-lily.jpg"/>
          <p:cNvPicPr>
            <a:picLocks noChangeAspect="1"/>
          </p:cNvPicPr>
          <p:nvPr/>
        </p:nvPicPr>
        <p:blipFill>
          <a:blip r:embed="rId5" cstate="print">
            <a:lum bright="10000" contrast="40000"/>
          </a:blip>
          <a:srcRect/>
          <a:stretch>
            <a:fillRect/>
          </a:stretch>
        </p:blipFill>
        <p:spPr>
          <a:xfrm>
            <a:off x="3657600" y="3581400"/>
            <a:ext cx="2103120" cy="1472184"/>
          </a:xfrm>
          <a:prstGeom prst="ellipse">
            <a:avLst/>
          </a:prstGeom>
        </p:spPr>
      </p:pic>
      <p:pic>
        <p:nvPicPr>
          <p:cNvPr id="38" name="Picture 37" descr="bird_14.gif"/>
          <p:cNvPicPr>
            <a:picLocks noChangeAspect="1"/>
          </p:cNvPicPr>
          <p:nvPr/>
        </p:nvPicPr>
        <p:blipFill>
          <a:blip r:embed="rId6" cstate="print">
            <a:lum bright="10000" contrast="40000"/>
          </a:blip>
          <a:stretch>
            <a:fillRect/>
          </a:stretch>
        </p:blipFill>
        <p:spPr>
          <a:xfrm flipH="1">
            <a:off x="6781800" y="4419600"/>
            <a:ext cx="274320" cy="436808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1828800" y="228600"/>
            <a:ext cx="4419600" cy="1179731"/>
          </a:xfrm>
          <a:prstGeom prst="rect">
            <a:avLst/>
          </a:prstGeom>
          <a:noFill/>
        </p:spPr>
        <p:txBody>
          <a:bodyPr wrap="square" rtlCol="0">
            <a:prstTxWarp prst="textCurveDow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BD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‘প্রকৃতি আমাদের শ্রেষ্ঠ শিক্ষক’ </a:t>
            </a:r>
            <a:endParaRPr lang="en-US" sz="3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2" name="32-Point Star 41"/>
          <p:cNvSpPr/>
          <p:nvPr/>
        </p:nvSpPr>
        <p:spPr>
          <a:xfrm>
            <a:off x="6172200" y="457200"/>
            <a:ext cx="2514600" cy="2057400"/>
          </a:xfrm>
          <a:prstGeom prst="star32">
            <a:avLst/>
          </a:prstGeom>
          <a:ln>
            <a:solidFill>
              <a:srgbClr val="C0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bn-BD" sz="320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 </a:t>
            </a:r>
            <a:endParaRPr lang="en-US" sz="320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</a:schemeClr>
              </a:gs>
              <a:gs pos="72000">
                <a:schemeClr val="accent6">
                  <a:lumMod val="40000"/>
                  <a:lumOff val="60000"/>
                </a:schemeClr>
              </a:gs>
              <a:gs pos="100000">
                <a:schemeClr val="accent3">
                  <a:tint val="85000"/>
                  <a:satMod val="210000"/>
                </a:schemeClr>
              </a:gs>
            </a:gsLst>
            <a:lin ang="18900000" scaled="1"/>
            <a:tileRect/>
          </a:gradFill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4572000" y="0"/>
            <a:ext cx="4572000" cy="6858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</a:schemeClr>
              </a:gs>
              <a:gs pos="72000">
                <a:schemeClr val="accent6">
                  <a:lumMod val="40000"/>
                  <a:lumOff val="60000"/>
                </a:schemeClr>
              </a:gs>
              <a:gs pos="100000">
                <a:schemeClr val="accent3">
                  <a:tint val="85000"/>
                  <a:satMod val="210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2590800" y="2743200"/>
            <a:ext cx="2590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800" b="1" dirty="0" smtClean="0">
                <a:gradFill flip="none" rotWithShape="1">
                  <a:gsLst>
                    <a:gs pos="0">
                      <a:schemeClr val="accent6">
                        <a:lumMod val="60000"/>
                        <a:lumOff val="40000"/>
                      </a:schemeClr>
                    </a:gs>
                    <a:gs pos="72000">
                      <a:srgbClr val="C00000"/>
                    </a:gs>
                    <a:gs pos="100000">
                      <a:schemeClr val="accent3">
                        <a:tint val="85000"/>
                        <a:satMod val="210000"/>
                      </a:schemeClr>
                    </a:gs>
                  </a:gsLst>
                  <a:lin ang="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খোদা</a:t>
            </a:r>
            <a:r>
              <a:rPr lang="bn-BD" sz="8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8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572000" y="2743200"/>
            <a:ext cx="2819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800" b="1" dirty="0" smtClean="0">
                <a:gradFill>
                  <a:gsLst>
                    <a:gs pos="0">
                      <a:schemeClr val="accent6">
                        <a:lumMod val="40000"/>
                        <a:lumOff val="60000"/>
                      </a:schemeClr>
                    </a:gs>
                    <a:gs pos="72000">
                      <a:srgbClr val="C00000"/>
                    </a:gs>
                    <a:gs pos="100000">
                      <a:schemeClr val="accent3">
                        <a:tint val="85000"/>
                        <a:satMod val="210000"/>
                      </a:schemeClr>
                    </a:gs>
                  </a:gsLst>
                  <a:lin ang="189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হাফেজ </a:t>
            </a:r>
            <a:endParaRPr lang="en-US" sz="8800" b="1" dirty="0">
              <a:gradFill>
                <a:gsLst>
                  <a:gs pos="0">
                    <a:schemeClr val="accent6">
                      <a:lumMod val="40000"/>
                      <a:lumOff val="60000"/>
                    </a:schemeClr>
                  </a:gs>
                  <a:gs pos="72000">
                    <a:srgbClr val="C00000"/>
                  </a:gs>
                  <a:gs pos="100000">
                    <a:schemeClr val="accent3">
                      <a:tint val="85000"/>
                      <a:satMod val="210000"/>
                    </a:schemeClr>
                  </a:gs>
                </a:gsLst>
                <a:lin ang="1890000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1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1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100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1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xit" presetSubtype="54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0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24" dur="500" autoRev="1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892E5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5" dur="500" autoRev="1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892E5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500" autoRev="1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21" grpId="0" animBg="1"/>
      <p:bldP spid="22" grpId="0" animBg="1"/>
      <p:bldP spid="23" grpId="0"/>
      <p:bldP spid="2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998</TotalTime>
  <Words>440</Words>
  <Application>Microsoft Office PowerPoint</Application>
  <PresentationFormat>On-screen Show (4:3)</PresentationFormat>
  <Paragraphs>135</Paragraphs>
  <Slides>26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Office Theme</vt:lpstr>
      <vt:lpstr>Packager Shell Object</vt:lpstr>
      <vt:lpstr>Package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Trade Park</dc:creator>
  <cp:lastModifiedBy>Trade Park</cp:lastModifiedBy>
  <cp:revision>134</cp:revision>
  <dcterms:created xsi:type="dcterms:W3CDTF">2006-08-16T00:00:00Z</dcterms:created>
  <dcterms:modified xsi:type="dcterms:W3CDTF">2013-07-25T22:04:37Z</dcterms:modified>
</cp:coreProperties>
</file>